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5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97" r:id="rId2"/>
    <p:sldId id="286" r:id="rId3"/>
    <p:sldId id="309" r:id="rId4"/>
    <p:sldId id="311" r:id="rId5"/>
    <p:sldId id="313" r:id="rId6"/>
    <p:sldId id="312" r:id="rId7"/>
    <p:sldId id="310" r:id="rId8"/>
    <p:sldId id="302" r:id="rId9"/>
    <p:sldId id="305" r:id="rId10"/>
    <p:sldId id="306" r:id="rId11"/>
    <p:sldId id="307" r:id="rId12"/>
    <p:sldId id="308" r:id="rId13"/>
    <p:sldId id="303" r:id="rId14"/>
    <p:sldId id="304" r:id="rId15"/>
  </p:sldIdLst>
  <p:sldSz cx="18288000" cy="10287000"/>
  <p:notesSz cx="6858000" cy="9144000"/>
  <p:defaultTextStyle>
    <a:defPPr>
      <a:defRPr lang="it-IT"/>
    </a:defPPr>
    <a:lvl1pPr marL="0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1pPr>
    <a:lvl2pPr marL="680244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2pPr>
    <a:lvl3pPr marL="1360485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3pPr>
    <a:lvl4pPr marL="2040728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4pPr>
    <a:lvl5pPr marL="2720972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5pPr>
    <a:lvl6pPr marL="3401216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6pPr>
    <a:lvl7pPr marL="4081456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7pPr>
    <a:lvl8pPr marL="4761699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8pPr>
    <a:lvl9pPr marL="5441943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40" userDrawn="1">
          <p15:clr>
            <a:srgbClr val="A4A3A4"/>
          </p15:clr>
        </p15:guide>
        <p15:guide id="2" pos="57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A0DA"/>
    <a:srgbClr val="BBDBE7"/>
    <a:srgbClr val="91C6D8"/>
    <a:srgbClr val="904895"/>
    <a:srgbClr val="584394"/>
    <a:srgbClr val="EFB5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 autoAdjust="0"/>
    <p:restoredTop sz="80826" autoAdjust="0"/>
  </p:normalViewPr>
  <p:slideViewPr>
    <p:cSldViewPr snapToGrid="0">
      <p:cViewPr varScale="1">
        <p:scale>
          <a:sx n="60" d="100"/>
          <a:sy n="60" d="100"/>
        </p:scale>
        <p:origin x="-1230" y="-78"/>
      </p:cViewPr>
      <p:guideLst>
        <p:guide orient="horz" pos="3240"/>
        <p:guide pos="57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0" d="100"/>
          <a:sy n="60" d="100"/>
        </p:scale>
        <p:origin x="3134" y="3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6529F9-667F-49CF-90FA-DBAFEF77422F}" type="datetimeFigureOut">
              <a:rPr lang="en" smtClean="0"/>
              <a:t>2/26/2019</a:t>
            </a:fld>
            <a:endParaRPr lang="en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7899A5-C3DB-4C67-B6CC-0B57A984DF1A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8150256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4B3C98-8E39-4484-9693-3AACC2228585}" type="datetimeFigureOut">
              <a:rPr lang="it-IT" smtClean="0"/>
              <a:pPr/>
              <a:t>26/02/2019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511B04-AA2C-4B47-B204-C38B51CC87E8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413903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1pPr>
    <a:lvl2pPr marL="680244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2pPr>
    <a:lvl3pPr marL="1360485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3pPr>
    <a:lvl4pPr marL="2040728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4pPr>
    <a:lvl5pPr marL="2720972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5pPr>
    <a:lvl6pPr marL="3401216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6pPr>
    <a:lvl7pPr marL="4081456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7pPr>
    <a:lvl8pPr marL="4761699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8pPr>
    <a:lvl9pPr marL="5441943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455618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169115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26387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8949017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575938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44555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44555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606343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17287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676895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207506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3604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66544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666548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2.gi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NULL"/><Relationship Id="rId4" Type="http://schemas.openxmlformats.org/officeDocument/2006/relationships/image" Target="../media/image4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NUL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2.gi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for video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/>
              <a:t>Title</a:t>
            </a:r>
            <a:r>
              <a:rPr lang="pl-PL" dirty="0"/>
              <a:t> of te </a:t>
            </a:r>
            <a:r>
              <a:rPr lang="pl-PL" dirty="0" err="1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/>
              <a:t>Module numer</a:t>
            </a:r>
          </a:p>
          <a:p>
            <a:pPr lvl="0"/>
            <a:r>
              <a:rPr lang="pl-PL" dirty="0"/>
              <a:t>Unit </a:t>
            </a:r>
            <a:r>
              <a:rPr lang="pl-PL" dirty="0" err="1"/>
              <a:t>number</a:t>
            </a:r>
            <a:endParaRPr lang="pl-PL" dirty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presenter’s</a:t>
            </a:r>
            <a:r>
              <a:rPr lang="pl-PL" dirty="0"/>
              <a:t> </a:t>
            </a:r>
            <a:r>
              <a:rPr lang="pl-PL" dirty="0" err="1"/>
              <a:t>first</a:t>
            </a:r>
            <a:r>
              <a:rPr lang="pl-PL" dirty="0"/>
              <a:t> and </a:t>
            </a:r>
            <a:r>
              <a:rPr lang="pl-PL" dirty="0" err="1"/>
              <a:t>last</a:t>
            </a:r>
            <a:r>
              <a:rPr lang="pl-PL" dirty="0"/>
              <a:t> </a:t>
            </a:r>
            <a:r>
              <a:rPr lang="pl-PL" dirty="0" err="1"/>
              <a:t>name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85287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 title="ADLABPRO logo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/>
              <a:t>Title</a:t>
            </a:r>
            <a:r>
              <a:rPr lang="pl-PL" dirty="0"/>
              <a:t> of te </a:t>
            </a:r>
            <a:r>
              <a:rPr lang="pl-PL" dirty="0" err="1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/>
              <a:t>Module numer</a:t>
            </a:r>
          </a:p>
          <a:p>
            <a:pPr lvl="0"/>
            <a:r>
              <a:rPr lang="pl-PL" dirty="0"/>
              <a:t>Unit </a:t>
            </a:r>
            <a:r>
              <a:rPr lang="pl-PL" dirty="0" err="1"/>
              <a:t>number</a:t>
            </a:r>
            <a:endParaRPr lang="pl-PL" dirty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Author’s</a:t>
            </a:r>
            <a:r>
              <a:rPr lang="pl-PL" dirty="0"/>
              <a:t> </a:t>
            </a:r>
            <a:r>
              <a:rPr lang="pl-PL" dirty="0" err="1"/>
              <a:t>first</a:t>
            </a:r>
            <a:r>
              <a:rPr lang="pl-PL" dirty="0"/>
              <a:t> and </a:t>
            </a:r>
            <a:r>
              <a:rPr lang="pl-PL" dirty="0" err="1"/>
              <a:t>last</a:t>
            </a:r>
            <a:r>
              <a:rPr lang="pl-PL" dirty="0"/>
              <a:t> </a:t>
            </a:r>
            <a:r>
              <a:rPr lang="pl-PL" dirty="0" err="1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296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/>
              <a:t>click</a:t>
            </a:r>
            <a:r>
              <a:rPr lang="pl-PL" dirty="0"/>
              <a:t> to </a:t>
            </a:r>
            <a:r>
              <a:rPr lang="pl-PL" dirty="0" err="1"/>
              <a:t>modify</a:t>
            </a:r>
            <a:endParaRPr lang="it-IT" dirty="0"/>
          </a:p>
        </p:txBody>
      </p:sp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Click</a:t>
            </a:r>
            <a:r>
              <a:rPr lang="pl-PL" dirty="0"/>
              <a:t> to </a:t>
            </a:r>
            <a:r>
              <a:rPr lang="pl-PL" dirty="0" err="1"/>
              <a:t>modify</a:t>
            </a:r>
            <a:endParaRPr lang="pl-PL" dirty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475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003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 title="ADLABPRO logo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/>
              <a:t>Title</a:t>
            </a:r>
            <a:r>
              <a:rPr lang="pl-PL" dirty="0"/>
              <a:t> of te </a:t>
            </a:r>
            <a:r>
              <a:rPr lang="pl-PL" dirty="0" err="1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/>
              <a:t>Module numer</a:t>
            </a:r>
          </a:p>
          <a:p>
            <a:pPr lvl="0"/>
            <a:r>
              <a:rPr lang="pl-PL" dirty="0"/>
              <a:t>Unit </a:t>
            </a:r>
            <a:r>
              <a:rPr lang="pl-PL" dirty="0" err="1"/>
              <a:t>number</a:t>
            </a:r>
            <a:endParaRPr lang="pl-PL" dirty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Author’s</a:t>
            </a:r>
            <a:r>
              <a:rPr lang="pl-PL" dirty="0"/>
              <a:t> </a:t>
            </a:r>
            <a:r>
              <a:rPr lang="pl-PL" dirty="0" err="1"/>
              <a:t>first</a:t>
            </a:r>
            <a:r>
              <a:rPr lang="pl-PL" dirty="0"/>
              <a:t> and </a:t>
            </a:r>
            <a:r>
              <a:rPr lang="pl-PL" dirty="0" err="1"/>
              <a:t>last</a:t>
            </a:r>
            <a:r>
              <a:rPr lang="pl-PL" dirty="0"/>
              <a:t> </a:t>
            </a:r>
            <a:r>
              <a:rPr lang="pl-PL" dirty="0" err="1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968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/>
              <a:t>click</a:t>
            </a:r>
            <a:r>
              <a:rPr lang="pl-PL" dirty="0"/>
              <a:t> to </a:t>
            </a:r>
            <a:r>
              <a:rPr lang="pl-PL" dirty="0" err="1"/>
              <a:t>modify</a:t>
            </a:r>
            <a:endParaRPr lang="it-IT" dirty="0"/>
          </a:p>
        </p:txBody>
      </p:sp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Click</a:t>
            </a:r>
            <a:r>
              <a:rPr lang="pl-PL" dirty="0"/>
              <a:t> to </a:t>
            </a:r>
            <a:r>
              <a:rPr lang="pl-PL" dirty="0" err="1"/>
              <a:t>modify</a:t>
            </a:r>
            <a:endParaRPr lang="pl-PL" dirty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055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403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922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25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 title="ADLABPRO logo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/>
              <a:t>Title</a:t>
            </a:r>
            <a:r>
              <a:rPr lang="pl-PL" dirty="0"/>
              <a:t> of te </a:t>
            </a:r>
            <a:r>
              <a:rPr lang="pl-PL" dirty="0" err="1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/>
              <a:t>Module numer</a:t>
            </a:r>
          </a:p>
          <a:p>
            <a:pPr lvl="0"/>
            <a:r>
              <a:rPr lang="pl-PL" dirty="0"/>
              <a:t>Unit </a:t>
            </a:r>
            <a:r>
              <a:rPr lang="pl-PL" dirty="0" err="1"/>
              <a:t>number</a:t>
            </a:r>
            <a:endParaRPr lang="pl-PL" dirty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Author’s</a:t>
            </a:r>
            <a:r>
              <a:rPr lang="pl-PL" dirty="0"/>
              <a:t> </a:t>
            </a:r>
            <a:r>
              <a:rPr lang="pl-PL" dirty="0" err="1"/>
              <a:t>first</a:t>
            </a:r>
            <a:r>
              <a:rPr lang="pl-PL" dirty="0"/>
              <a:t> and </a:t>
            </a:r>
            <a:r>
              <a:rPr lang="pl-PL" dirty="0" err="1"/>
              <a:t>last</a:t>
            </a:r>
            <a:r>
              <a:rPr lang="pl-PL" dirty="0"/>
              <a:t> </a:t>
            </a:r>
            <a:r>
              <a:rPr lang="pl-PL" dirty="0" err="1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4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6000"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/>
              <a:t>click</a:t>
            </a:r>
            <a:r>
              <a:rPr lang="pl-PL" dirty="0"/>
              <a:t> to </a:t>
            </a:r>
            <a:r>
              <a:rPr lang="pl-PL" dirty="0" err="1"/>
              <a:t>modify</a:t>
            </a:r>
            <a:endParaRPr lang="it-IT" dirty="0"/>
          </a:p>
        </p:txBody>
      </p:sp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sz="4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Click</a:t>
            </a:r>
            <a:r>
              <a:rPr lang="pl-PL" dirty="0"/>
              <a:t> to </a:t>
            </a:r>
            <a:r>
              <a:rPr lang="pl-PL" dirty="0" err="1"/>
              <a:t>modify</a:t>
            </a:r>
            <a:endParaRPr lang="pl-PL" dirty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809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630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for video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/>
              <a:t>Title</a:t>
            </a:r>
            <a:r>
              <a:rPr lang="pl-PL" dirty="0"/>
              <a:t> of te </a:t>
            </a:r>
            <a:r>
              <a:rPr lang="pl-PL" dirty="0" err="1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/>
              <a:t>Module numer</a:t>
            </a:r>
          </a:p>
          <a:p>
            <a:pPr lvl="0"/>
            <a:r>
              <a:rPr lang="pl-PL" dirty="0"/>
              <a:t>Unit </a:t>
            </a:r>
            <a:r>
              <a:rPr lang="pl-PL" dirty="0" err="1"/>
              <a:t>number</a:t>
            </a:r>
            <a:endParaRPr lang="pl-PL" dirty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none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Author’s</a:t>
            </a:r>
            <a:r>
              <a:rPr lang="pl-PL" dirty="0"/>
              <a:t> </a:t>
            </a:r>
            <a:r>
              <a:rPr lang="pl-PL" dirty="0" err="1"/>
              <a:t>first</a:t>
            </a:r>
            <a:r>
              <a:rPr lang="pl-PL" dirty="0"/>
              <a:t> and </a:t>
            </a:r>
            <a:r>
              <a:rPr lang="pl-PL" dirty="0" err="1"/>
              <a:t>last</a:t>
            </a:r>
            <a:r>
              <a:rPr lang="pl-PL" dirty="0"/>
              <a:t> </a:t>
            </a:r>
            <a:r>
              <a:rPr lang="pl-PL" dirty="0" err="1"/>
              <a:t>name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38288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for power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/>
              <a:t>Title</a:t>
            </a:r>
            <a:r>
              <a:rPr lang="pl-PL" dirty="0"/>
              <a:t> of te </a:t>
            </a:r>
            <a:r>
              <a:rPr lang="pl-PL" dirty="0" err="1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/>
              <a:t>Module numer</a:t>
            </a:r>
          </a:p>
          <a:p>
            <a:pPr lvl="0"/>
            <a:r>
              <a:rPr lang="pl-PL" dirty="0"/>
              <a:t>Unit </a:t>
            </a:r>
            <a:r>
              <a:rPr lang="pl-PL" dirty="0" err="1"/>
              <a:t>number</a:t>
            </a:r>
            <a:endParaRPr lang="pl-PL" dirty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Author’s</a:t>
            </a:r>
            <a:r>
              <a:rPr lang="pl-PL" dirty="0"/>
              <a:t> </a:t>
            </a:r>
            <a:r>
              <a:rPr lang="pl-PL" dirty="0" err="1"/>
              <a:t>first</a:t>
            </a:r>
            <a:r>
              <a:rPr lang="pl-PL" dirty="0"/>
              <a:t> and </a:t>
            </a:r>
            <a:r>
              <a:rPr lang="pl-PL" dirty="0" err="1"/>
              <a:t>last</a:t>
            </a:r>
            <a:r>
              <a:rPr lang="pl-PL" dirty="0"/>
              <a:t> </a:t>
            </a:r>
            <a:r>
              <a:rPr lang="pl-PL" dirty="0" err="1"/>
              <a:t>name</a:t>
            </a:r>
            <a:endParaRPr lang="it-IT" dirty="0"/>
          </a:p>
        </p:txBody>
      </p:sp>
      <p:pic>
        <p:nvPicPr>
          <p:cNvPr id="2" name="Obraz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05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 title="ADLABPRO logo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/>
              <a:t>Title</a:t>
            </a:r>
            <a:r>
              <a:rPr lang="pl-PL" dirty="0"/>
              <a:t> of te </a:t>
            </a:r>
            <a:r>
              <a:rPr lang="pl-PL" dirty="0" err="1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/>
              <a:t>Module numer</a:t>
            </a:r>
          </a:p>
          <a:p>
            <a:pPr lvl="0"/>
            <a:r>
              <a:rPr lang="pl-PL" dirty="0"/>
              <a:t>Unit </a:t>
            </a:r>
            <a:r>
              <a:rPr lang="pl-PL" dirty="0" err="1"/>
              <a:t>number</a:t>
            </a:r>
            <a:endParaRPr lang="pl-PL" dirty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Author’s</a:t>
            </a:r>
            <a:r>
              <a:rPr lang="pl-PL" dirty="0"/>
              <a:t> </a:t>
            </a:r>
            <a:r>
              <a:rPr lang="pl-PL" dirty="0" err="1"/>
              <a:t>first</a:t>
            </a:r>
            <a:r>
              <a:rPr lang="pl-PL" dirty="0"/>
              <a:t> and </a:t>
            </a:r>
            <a:r>
              <a:rPr lang="pl-PL" dirty="0" err="1"/>
              <a:t>last</a:t>
            </a:r>
            <a:r>
              <a:rPr lang="pl-PL" dirty="0"/>
              <a:t> </a:t>
            </a:r>
            <a:r>
              <a:rPr lang="pl-PL" dirty="0" err="1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300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/>
              <a:t>click</a:t>
            </a:r>
            <a:r>
              <a:rPr lang="pl-PL" dirty="0"/>
              <a:t> to </a:t>
            </a:r>
            <a:r>
              <a:rPr lang="pl-PL" dirty="0" err="1"/>
              <a:t>modify</a:t>
            </a:r>
            <a:endParaRPr lang="it-IT" dirty="0"/>
          </a:p>
        </p:txBody>
      </p:sp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Click</a:t>
            </a:r>
            <a:r>
              <a:rPr lang="pl-PL" dirty="0"/>
              <a:t> to </a:t>
            </a:r>
            <a:r>
              <a:rPr lang="pl-PL" dirty="0" err="1"/>
              <a:t>modify</a:t>
            </a:r>
            <a:endParaRPr lang="pl-PL" dirty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892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296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4353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5" r:id="rId3"/>
    <p:sldLayoutId id="2147483662" r:id="rId4"/>
    <p:sldLayoutId id="2147483659" r:id="rId5"/>
    <p:sldLayoutId id="2147483661" r:id="rId6"/>
    <p:sldLayoutId id="2147483675" r:id="rId7"/>
    <p:sldLayoutId id="2147483676" r:id="rId8"/>
    <p:sldLayoutId id="2147483677" r:id="rId9"/>
    <p:sldLayoutId id="2147483690" r:id="rId10"/>
    <p:sldLayoutId id="2147483691" r:id="rId11"/>
    <p:sldLayoutId id="2147483692" r:id="rId12"/>
    <p:sldLayoutId id="2147483735" r:id="rId13"/>
    <p:sldLayoutId id="2147483736" r:id="rId14"/>
    <p:sldLayoutId id="2147483737" r:id="rId15"/>
    <p:sldLayoutId id="2147483738" r:id="rId16"/>
    <p:sldLayoutId id="2147483739" r:id="rId17"/>
  </p:sldLayoutIdLst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9" name="click.wav"/>
          </p:stSnd>
        </p:sndAc>
      </p:transition>
    </mc:Choice>
    <mc:Fallback xmlns="">
      <p:transition spd="slow">
        <p:sndAc>
          <p:stSnd>
            <p:snd r:embed="rId20" name="click.wav"/>
          </p:stSnd>
        </p:sndAc>
      </p:transition>
    </mc:Fallback>
  </mc:AlternateContent>
  <p:txStyles>
    <p:titleStyle>
      <a:lvl1pPr algn="l" defTabSz="1122094" rtl="0" eaLnBrk="1" latinLnBrk="0" hangingPunct="1">
        <a:lnSpc>
          <a:spcPct val="90000"/>
        </a:lnSpc>
        <a:spcBef>
          <a:spcPct val="0"/>
        </a:spcBef>
        <a:buNone/>
        <a:defRPr sz="5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0524" indent="-280524" algn="l" defTabSz="1122094" rtl="0" eaLnBrk="1" latinLnBrk="0" hangingPunct="1">
        <a:lnSpc>
          <a:spcPct val="90000"/>
        </a:lnSpc>
        <a:spcBef>
          <a:spcPts val="1227"/>
        </a:spcBef>
        <a:buFont typeface="Arial" panose="020B0604020202020204" pitchFamily="34" charset="0"/>
        <a:buChar char="•"/>
        <a:defRPr sz="3436" kern="1200">
          <a:solidFill>
            <a:schemeClr val="tx1"/>
          </a:solidFill>
          <a:latin typeface="+mn-lt"/>
          <a:ea typeface="+mn-ea"/>
          <a:cs typeface="+mn-cs"/>
        </a:defRPr>
      </a:lvl1pPr>
      <a:lvl2pPr marL="841573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945" kern="1200">
          <a:solidFill>
            <a:schemeClr val="tx1"/>
          </a:solidFill>
          <a:latin typeface="+mn-lt"/>
          <a:ea typeface="+mn-ea"/>
          <a:cs typeface="+mn-cs"/>
        </a:defRPr>
      </a:lvl2pPr>
      <a:lvl3pPr marL="1402617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454" kern="1200">
          <a:solidFill>
            <a:schemeClr val="tx1"/>
          </a:solidFill>
          <a:latin typeface="+mn-lt"/>
          <a:ea typeface="+mn-ea"/>
          <a:cs typeface="+mn-cs"/>
        </a:defRPr>
      </a:lvl3pPr>
      <a:lvl4pPr marL="1963665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4pPr>
      <a:lvl5pPr marL="2524713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5pPr>
      <a:lvl6pPr marL="3085759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6pPr>
      <a:lvl7pPr marL="3646805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7pPr>
      <a:lvl8pPr marL="4207852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8pPr>
      <a:lvl9pPr marL="4768901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1pPr>
      <a:lvl2pPr marL="561046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2pPr>
      <a:lvl3pPr marL="1122094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3pPr>
      <a:lvl4pPr marL="1683140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4pPr>
      <a:lvl5pPr marL="2244188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5pPr>
      <a:lvl6pPr marL="2805236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6pPr>
      <a:lvl7pPr marL="3366281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7pPr>
      <a:lvl8pPr marL="3927329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8pPr>
      <a:lvl9pPr marL="4488378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6.xml"/><Relationship Id="rId4" Type="http://schemas.openxmlformats.org/officeDocument/2006/relationships/audio" Target="NUL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NUL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/>
              <a:t>Technology delivery</a:t>
            </a:r>
          </a:p>
        </p:txBody>
      </p:sp>
      <p:sp>
        <p:nvSpPr>
          <p:cNvPr id="6" name="Symbol zastępczy tekstu 5"/>
          <p:cNvSpPr>
            <a:spLocks noGrp="1"/>
          </p:cNvSpPr>
          <p:nvPr>
            <p:ph type="body" sz="quarter" idx="10"/>
          </p:nvPr>
        </p:nvSpPr>
        <p:spPr>
          <a:xfrm>
            <a:off x="3497407" y="2031135"/>
            <a:ext cx="11222181" cy="1393296"/>
          </a:xfrm>
        </p:spPr>
        <p:txBody>
          <a:bodyPr/>
          <a:lstStyle/>
          <a:p>
            <a:r>
              <a:rPr lang="en-US" sz="4000" dirty="0"/>
              <a:t>Module </a:t>
            </a:r>
            <a:r>
              <a:rPr lang="pl-PL" sz="4000" dirty="0"/>
              <a:t>6</a:t>
            </a:r>
            <a:endParaRPr lang="en-US" sz="4000" dirty="0"/>
          </a:p>
          <a:p>
            <a:r>
              <a:rPr lang="en-US" sz="4000" dirty="0"/>
              <a:t>Unit </a:t>
            </a:r>
            <a:r>
              <a:rPr lang="pl-PL" sz="4000" dirty="0"/>
              <a:t>2</a:t>
            </a:r>
            <a:endParaRPr lang="en-US" sz="4000" dirty="0"/>
          </a:p>
        </p:txBody>
      </p:sp>
      <p:sp>
        <p:nvSpPr>
          <p:cNvPr id="7" name="Symbol zastępczy tekstu 6"/>
          <p:cNvSpPr>
            <a:spLocks noGrp="1"/>
          </p:cNvSpPr>
          <p:nvPr>
            <p:ph type="body" sz="quarter" idx="11"/>
          </p:nvPr>
        </p:nvSpPr>
        <p:spPr>
          <a:xfrm>
            <a:off x="3497408" y="3673140"/>
            <a:ext cx="11222181" cy="551823"/>
          </a:xfrm>
        </p:spPr>
        <p:txBody>
          <a:bodyPr/>
          <a:lstStyle/>
          <a:p>
            <a:r>
              <a:rPr lang="en-US" sz="3500" dirty="0"/>
              <a:t>Pilar </a:t>
            </a:r>
            <a:r>
              <a:rPr lang="en-US" sz="3500" dirty="0" err="1"/>
              <a:t>Orero</a:t>
            </a:r>
            <a:endParaRPr lang="en-US" sz="3500" dirty="0"/>
          </a:p>
        </p:txBody>
      </p:sp>
      <p:sp>
        <p:nvSpPr>
          <p:cNvPr id="8" name="Symbol zastępczy tekstu 6"/>
          <p:cNvSpPr txBox="1">
            <a:spLocks/>
          </p:cNvSpPr>
          <p:nvPr/>
        </p:nvSpPr>
        <p:spPr>
          <a:xfrm>
            <a:off x="3497408" y="4335716"/>
            <a:ext cx="11222181" cy="551823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 cap="all" baseline="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500" dirty="0" err="1">
                <a:latin typeface="Verdana" charset="0"/>
                <a:ea typeface="Verdana" charset="0"/>
                <a:cs typeface="Verdana" charset="0"/>
              </a:rPr>
              <a:t>Universitat</a:t>
            </a:r>
            <a:r>
              <a:rPr lang="en-US" sz="3500" dirty="0"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en-US" sz="3500" dirty="0" err="1">
                <a:latin typeface="Verdana" charset="0"/>
                <a:ea typeface="Verdana" charset="0"/>
                <a:cs typeface="Verdana" charset="0"/>
              </a:rPr>
              <a:t>Autònoma</a:t>
            </a:r>
            <a:r>
              <a:rPr lang="en-US" sz="3500" dirty="0">
                <a:latin typeface="Verdana" charset="0"/>
                <a:ea typeface="Verdana" charset="0"/>
                <a:cs typeface="Verdana" charset="0"/>
              </a:rPr>
              <a:t> de Barcelona</a:t>
            </a:r>
          </a:p>
        </p:txBody>
      </p:sp>
    </p:spTree>
    <p:extLst>
      <p:ext uri="{BB962C8B-B14F-4D97-AF65-F5344CB8AC3E}">
        <p14:creationId xmlns:p14="http://schemas.microsoft.com/office/powerpoint/2010/main" val="1869807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Production TEXT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r>
              <a:rPr lang="en-US" sz="4000" dirty="0"/>
              <a:t>Human writes the AD script.</a:t>
            </a:r>
            <a:endParaRPr lang="en-US" dirty="0"/>
          </a:p>
          <a:p>
            <a:r>
              <a:rPr lang="en-US" dirty="0"/>
              <a:t>System generates the AD from automatic visual tagging.</a:t>
            </a:r>
          </a:p>
          <a:p>
            <a:r>
              <a:rPr lang="en-US" dirty="0"/>
              <a:t>System generates the AD from other linguistic assets.</a:t>
            </a:r>
          </a:p>
          <a:p>
            <a:r>
              <a:rPr lang="en-US" sz="4000" dirty="0"/>
              <a:t>Post</a:t>
            </a:r>
            <a:r>
              <a:rPr lang="en-US" sz="4000" dirty="0" smtClean="0"/>
              <a:t>-editing.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274222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Production audio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r>
              <a:rPr lang="en-US" sz="4000" dirty="0"/>
              <a:t>Human reads or delivers the AD.</a:t>
            </a:r>
          </a:p>
          <a:p>
            <a:r>
              <a:rPr lang="en-US" dirty="0" smtClean="0"/>
              <a:t>Text-to-speech </a:t>
            </a:r>
            <a:r>
              <a:rPr lang="en-US" dirty="0"/>
              <a:t>technology reads the AD script.</a:t>
            </a:r>
          </a:p>
          <a:p>
            <a:r>
              <a:rPr lang="en-US" dirty="0"/>
              <a:t>Change the </a:t>
            </a:r>
            <a:r>
              <a:rPr lang="en-US" dirty="0" smtClean="0"/>
              <a:t>voice.</a:t>
            </a:r>
            <a:endParaRPr lang="en-US" dirty="0"/>
          </a:p>
          <a:p>
            <a:r>
              <a:rPr lang="en-US" dirty="0"/>
              <a:t>Change </a:t>
            </a:r>
            <a:r>
              <a:rPr lang="en-US"/>
              <a:t>the </a:t>
            </a:r>
            <a:r>
              <a:rPr lang="en-US" smtClean="0"/>
              <a:t>speed.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9983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/>
              <a:t>Technology delivery</a:t>
            </a:r>
          </a:p>
        </p:txBody>
      </p:sp>
      <p:sp>
        <p:nvSpPr>
          <p:cNvPr id="6" name="Symbol zastępczy tekstu 5"/>
          <p:cNvSpPr>
            <a:spLocks noGrp="1"/>
          </p:cNvSpPr>
          <p:nvPr>
            <p:ph type="body" sz="quarter" idx="10"/>
          </p:nvPr>
        </p:nvSpPr>
        <p:spPr>
          <a:xfrm>
            <a:off x="3497407" y="2031135"/>
            <a:ext cx="11222181" cy="1393296"/>
          </a:xfrm>
        </p:spPr>
        <p:txBody>
          <a:bodyPr/>
          <a:lstStyle/>
          <a:p>
            <a:r>
              <a:rPr lang="en-US" sz="4000" dirty="0"/>
              <a:t>Module </a:t>
            </a:r>
            <a:r>
              <a:rPr lang="pl-PL" sz="4000" dirty="0"/>
              <a:t>6</a:t>
            </a:r>
            <a:endParaRPr lang="en-US" sz="4000" dirty="0"/>
          </a:p>
          <a:p>
            <a:r>
              <a:rPr lang="en-US" sz="4000" dirty="0"/>
              <a:t>Unit </a:t>
            </a:r>
            <a:r>
              <a:rPr lang="pl-PL" sz="4000" dirty="0"/>
              <a:t>2</a:t>
            </a:r>
            <a:endParaRPr lang="en-US" sz="4000" dirty="0"/>
          </a:p>
        </p:txBody>
      </p:sp>
      <p:sp>
        <p:nvSpPr>
          <p:cNvPr id="7" name="Symbol zastępczy tekstu 6"/>
          <p:cNvSpPr>
            <a:spLocks noGrp="1"/>
          </p:cNvSpPr>
          <p:nvPr>
            <p:ph type="body" sz="quarter" idx="11"/>
          </p:nvPr>
        </p:nvSpPr>
        <p:spPr>
          <a:xfrm>
            <a:off x="3497408" y="3673140"/>
            <a:ext cx="11222181" cy="551823"/>
          </a:xfrm>
        </p:spPr>
        <p:txBody>
          <a:bodyPr/>
          <a:lstStyle/>
          <a:p>
            <a:r>
              <a:rPr lang="en-US" sz="3500" dirty="0"/>
              <a:t>Pilar </a:t>
            </a:r>
            <a:r>
              <a:rPr lang="en-US" sz="3500" dirty="0" err="1"/>
              <a:t>Orero</a:t>
            </a:r>
            <a:endParaRPr lang="en-US" sz="3500" dirty="0"/>
          </a:p>
        </p:txBody>
      </p:sp>
      <p:sp>
        <p:nvSpPr>
          <p:cNvPr id="8" name="Symbol zastępczy tekstu 6"/>
          <p:cNvSpPr txBox="1">
            <a:spLocks/>
          </p:cNvSpPr>
          <p:nvPr/>
        </p:nvSpPr>
        <p:spPr>
          <a:xfrm>
            <a:off x="3497408" y="4335716"/>
            <a:ext cx="11222181" cy="551823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 cap="all" baseline="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500" dirty="0" err="1">
                <a:latin typeface="Verdana" charset="0"/>
                <a:ea typeface="Verdana" charset="0"/>
                <a:cs typeface="Verdana" charset="0"/>
              </a:rPr>
              <a:t>Universitat</a:t>
            </a:r>
            <a:r>
              <a:rPr lang="en-US" sz="3500" dirty="0"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en-US" sz="3500" dirty="0" err="1">
                <a:latin typeface="Verdana" charset="0"/>
                <a:ea typeface="Verdana" charset="0"/>
                <a:cs typeface="Verdana" charset="0"/>
              </a:rPr>
              <a:t>Autònoma</a:t>
            </a:r>
            <a:r>
              <a:rPr lang="en-US" sz="3500" dirty="0">
                <a:latin typeface="Verdana" charset="0"/>
                <a:ea typeface="Verdana" charset="0"/>
                <a:cs typeface="Verdana" charset="0"/>
              </a:rPr>
              <a:t> de Barcelona</a:t>
            </a:r>
          </a:p>
        </p:txBody>
      </p:sp>
    </p:spTree>
    <p:extLst>
      <p:ext uri="{BB962C8B-B14F-4D97-AF65-F5344CB8AC3E}">
        <p14:creationId xmlns:p14="http://schemas.microsoft.com/office/powerpoint/2010/main" val="1423887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tekstu 4"/>
          <p:cNvSpPr>
            <a:spLocks noGrp="1"/>
          </p:cNvSpPr>
          <p:nvPr>
            <p:ph type="body" sz="quarter" idx="10"/>
          </p:nvPr>
        </p:nvSpPr>
        <p:spPr>
          <a:xfrm>
            <a:off x="1912446" y="580826"/>
            <a:ext cx="14763322" cy="8635363"/>
          </a:xfrm>
        </p:spPr>
        <p:txBody>
          <a:bodyPr>
            <a:noAutofit/>
          </a:bodyPr>
          <a:lstStyle/>
          <a:p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</a:t>
            </a:r>
            <a:r>
              <a:rPr lang="en-US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preparation of this presentation</a:t>
            </a:r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was supported</a:t>
            </a:r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by</a:t>
            </a:r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ADLAB PRO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(Audio Description: A Laboratory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the Development of a New Professional Profile),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financed by the European Union</a:t>
            </a:r>
            <a:endParaRPr lang="pl-PL" sz="4000" spc="123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under the Erasmus+ </a:t>
            </a:r>
            <a:r>
              <a:rPr lang="en-US" sz="4000" spc="123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Programme</a:t>
            </a:r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Key Action 2 – Strategic Partnerships,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Project number:2016-1-IT02-KA203-024311. 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4484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2454442" y="1381478"/>
            <a:ext cx="15011718" cy="7858774"/>
          </a:xfrm>
        </p:spPr>
        <p:txBody>
          <a:bodyPr/>
          <a:lstStyle/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information and views set out in this presentation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are those of the authors and do not necessarily reflect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official opinion of the European Union.</a:t>
            </a:r>
            <a:endParaRPr lang="pl-PL" sz="4000" spc="123" dirty="0">
              <a:solidFill>
                <a:srgbClr val="21212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Neither the European Union institutions and bodies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nor any person acting on their behalf may be held responsible</a:t>
            </a:r>
            <a:r>
              <a:rPr lang="pl-PL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the use which may be made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 the information contained therein.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</a:t>
            </a:r>
            <a:endParaRPr lang="pl-PL" sz="4000" spc="123" dirty="0">
              <a:solidFill>
                <a:srgbClr val="21212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US" sz="4000" spc="123" dirty="0">
              <a:solidFill>
                <a:srgbClr val="21212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5322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3" name="click.wav"/>
          </p:stSnd>
        </p:sndAc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/>
              <a:t>TECHNOLOGY DELIVERY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17332" y="2487537"/>
            <a:ext cx="16496575" cy="501054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pl-PL" dirty="0"/>
              <a:t>Live </a:t>
            </a:r>
            <a:r>
              <a:rPr lang="pl-PL" dirty="0" err="1"/>
              <a:t>or</a:t>
            </a:r>
            <a:r>
              <a:rPr lang="pl-PL" dirty="0"/>
              <a:t> </a:t>
            </a:r>
            <a:r>
              <a:rPr lang="pl-PL" dirty="0" err="1"/>
              <a:t>recorded</a:t>
            </a:r>
            <a:r>
              <a:rPr lang="pl-PL" dirty="0"/>
              <a:t>.</a:t>
            </a:r>
          </a:p>
          <a:p>
            <a:r>
              <a:rPr lang="pl-PL" sz="4000" dirty="0" err="1"/>
              <a:t>Local</a:t>
            </a:r>
            <a:r>
              <a:rPr lang="pl-PL" sz="4000" dirty="0"/>
              <a:t> </a:t>
            </a:r>
            <a:r>
              <a:rPr lang="pl-PL" sz="4000" dirty="0" err="1"/>
              <a:t>or</a:t>
            </a:r>
            <a:r>
              <a:rPr lang="pl-PL" sz="4000" dirty="0"/>
              <a:t> </a:t>
            </a:r>
            <a:r>
              <a:rPr lang="pl-PL" dirty="0" err="1"/>
              <a:t>cloud</a:t>
            </a:r>
            <a:r>
              <a:rPr lang="pl-PL" dirty="0"/>
              <a:t>.</a:t>
            </a:r>
          </a:p>
          <a:p>
            <a:r>
              <a:rPr lang="pl-PL" dirty="0" err="1"/>
              <a:t>Individual</a:t>
            </a:r>
            <a:r>
              <a:rPr lang="pl-PL" dirty="0"/>
              <a:t> </a:t>
            </a:r>
            <a:r>
              <a:rPr lang="pl-PL" dirty="0" err="1"/>
              <a:t>or</a:t>
            </a:r>
            <a:r>
              <a:rPr lang="pl-PL" dirty="0"/>
              <a:t> </a:t>
            </a:r>
            <a:r>
              <a:rPr lang="pl-PL" dirty="0" err="1"/>
              <a:t>collaborative</a:t>
            </a:r>
            <a:r>
              <a:rPr lang="pl-PL" dirty="0"/>
              <a:t>.</a:t>
            </a:r>
          </a:p>
          <a:p>
            <a:r>
              <a:rPr lang="pl-PL" dirty="0" smtClean="0"/>
              <a:t>Remote </a:t>
            </a:r>
            <a:r>
              <a:rPr lang="pl-PL" dirty="0" err="1" smtClean="0"/>
              <a:t>or</a:t>
            </a:r>
            <a:r>
              <a:rPr lang="pl-PL" dirty="0" smtClean="0"/>
              <a:t> in situ.  </a:t>
            </a:r>
          </a:p>
          <a:p>
            <a:r>
              <a:rPr lang="pl-PL" dirty="0"/>
              <a:t>Automatic, </a:t>
            </a:r>
            <a:r>
              <a:rPr lang="pl-PL" dirty="0" err="1"/>
              <a:t>human</a:t>
            </a:r>
            <a:r>
              <a:rPr lang="pl-PL" dirty="0"/>
              <a:t> and </a:t>
            </a:r>
            <a:r>
              <a:rPr lang="pl-PL" dirty="0" err="1"/>
              <a:t>semi</a:t>
            </a:r>
            <a:r>
              <a:rPr lang="pl-PL" dirty="0"/>
              <a:t>-automatic</a:t>
            </a:r>
            <a:r>
              <a:rPr lang="pl-PL" dirty="0" smtClean="0"/>
              <a:t>.</a:t>
            </a:r>
            <a:endParaRPr lang="pl-PL" dirty="0"/>
          </a:p>
          <a:p>
            <a:pPr marL="0" indent="0">
              <a:lnSpc>
                <a:spcPct val="150000"/>
              </a:lnSpc>
              <a:buNone/>
            </a:pPr>
            <a:endParaRPr lang="pl-PL" sz="4000" dirty="0"/>
          </a:p>
          <a:p>
            <a:pPr marL="0" indent="0">
              <a:lnSpc>
                <a:spcPct val="150000"/>
              </a:lnSpc>
              <a:buNone/>
            </a:pPr>
            <a:endParaRPr lang="pl-PL" sz="4000" dirty="0"/>
          </a:p>
        </p:txBody>
      </p:sp>
    </p:spTree>
    <p:extLst>
      <p:ext uri="{BB962C8B-B14F-4D97-AF65-F5344CB8AC3E}">
        <p14:creationId xmlns:p14="http://schemas.microsoft.com/office/powerpoint/2010/main" val="3569002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/>
              <a:t>TECHNOLOGY DELIVERY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17332" y="2487537"/>
            <a:ext cx="16496575" cy="5010543"/>
          </a:xfrm>
        </p:spPr>
        <p:txBody>
          <a:bodyPr>
            <a:noAutofit/>
          </a:bodyPr>
          <a:lstStyle/>
          <a:p>
            <a:r>
              <a:rPr lang="pl-PL" dirty="0" err="1" smtClean="0"/>
              <a:t>Production</a:t>
            </a:r>
            <a:r>
              <a:rPr lang="pl-PL" dirty="0" smtClean="0"/>
              <a:t> </a:t>
            </a:r>
            <a:r>
              <a:rPr lang="pl-PL" dirty="0"/>
              <a:t>of </a:t>
            </a:r>
            <a:r>
              <a:rPr lang="pl-PL" dirty="0" smtClean="0"/>
              <a:t>the </a:t>
            </a:r>
            <a:r>
              <a:rPr lang="pl-PL" dirty="0" err="1" smtClean="0"/>
              <a:t>script</a:t>
            </a:r>
            <a:r>
              <a:rPr lang="pl-PL" dirty="0" smtClean="0"/>
              <a:t> to be </a:t>
            </a:r>
            <a:r>
              <a:rPr lang="pl-PL" dirty="0" err="1" smtClean="0"/>
              <a:t>voiced</a:t>
            </a:r>
            <a:r>
              <a:rPr lang="pl-PL" dirty="0" smtClean="0"/>
              <a:t>.</a:t>
            </a:r>
          </a:p>
          <a:p>
            <a:r>
              <a:rPr lang="pl-PL" dirty="0" smtClean="0"/>
              <a:t>AD </a:t>
            </a:r>
            <a:r>
              <a:rPr lang="pl-PL" dirty="0" err="1" smtClean="0"/>
              <a:t>delivery</a:t>
            </a:r>
            <a:r>
              <a:rPr lang="pl-PL" dirty="0" smtClean="0"/>
              <a:t>: </a:t>
            </a:r>
            <a:r>
              <a:rPr lang="pl-PL" dirty="0" err="1" smtClean="0"/>
              <a:t>human</a:t>
            </a:r>
            <a:r>
              <a:rPr lang="pl-PL" dirty="0" smtClean="0"/>
              <a:t> </a:t>
            </a:r>
            <a:r>
              <a:rPr lang="pl-PL" dirty="0" err="1" smtClean="0"/>
              <a:t>or</a:t>
            </a:r>
            <a:r>
              <a:rPr lang="pl-PL" dirty="0" smtClean="0"/>
              <a:t> </a:t>
            </a:r>
            <a:r>
              <a:rPr lang="pl-PL" dirty="0" err="1" smtClean="0"/>
              <a:t>text</a:t>
            </a:r>
            <a:r>
              <a:rPr lang="pl-PL" dirty="0" smtClean="0"/>
              <a:t>-to-speech.</a:t>
            </a:r>
            <a:endParaRPr lang="pl-PL" dirty="0"/>
          </a:p>
          <a:p>
            <a:pPr marL="0" indent="0">
              <a:lnSpc>
                <a:spcPct val="150000"/>
              </a:lnSpc>
              <a:buNone/>
            </a:pPr>
            <a:r>
              <a:rPr lang="pl-PL" dirty="0"/>
              <a:t>  </a:t>
            </a:r>
          </a:p>
          <a:p>
            <a:pPr marL="0" indent="0">
              <a:lnSpc>
                <a:spcPct val="150000"/>
              </a:lnSpc>
              <a:buNone/>
            </a:pPr>
            <a:endParaRPr lang="pl-PL" sz="4000" dirty="0"/>
          </a:p>
          <a:p>
            <a:pPr marL="0" indent="0">
              <a:lnSpc>
                <a:spcPct val="150000"/>
              </a:lnSpc>
              <a:buNone/>
            </a:pPr>
            <a:endParaRPr lang="pl-PL" sz="4000" dirty="0"/>
          </a:p>
        </p:txBody>
      </p:sp>
    </p:spTree>
    <p:extLst>
      <p:ext uri="{BB962C8B-B14F-4D97-AF65-F5344CB8AC3E}">
        <p14:creationId xmlns:p14="http://schemas.microsoft.com/office/powerpoint/2010/main" val="3737831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LIVE or recorded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r>
              <a:rPr lang="en-US" dirty="0"/>
              <a:t>Four </a:t>
            </a:r>
            <a:r>
              <a:rPr lang="en-US" dirty="0" smtClean="0"/>
              <a:t>situations:</a:t>
            </a:r>
          </a:p>
          <a:p>
            <a:endParaRPr lang="en-US" dirty="0" smtClean="0"/>
          </a:p>
          <a:p>
            <a:pPr marL="742950" indent="-742950">
              <a:buAutoNum type="arabicParenR"/>
            </a:pPr>
            <a:r>
              <a:rPr lang="en-US" dirty="0" smtClean="0"/>
              <a:t>Movies </a:t>
            </a:r>
            <a:r>
              <a:rPr lang="en-US" dirty="0">
                <a:sym typeface="Wingdings" pitchFamily="2" charset="2"/>
              </a:rPr>
              <a:t> write the </a:t>
            </a:r>
            <a:r>
              <a:rPr lang="en-US" dirty="0" smtClean="0">
                <a:sym typeface="Wingdings" pitchFamily="2" charset="2"/>
              </a:rPr>
              <a:t>script</a:t>
            </a:r>
            <a:r>
              <a:rPr lang="en-US" dirty="0">
                <a:sym typeface="Wingdings" pitchFamily="2" charset="2"/>
              </a:rPr>
              <a:t>.</a:t>
            </a:r>
            <a:endParaRPr lang="en-US" sz="4000" dirty="0"/>
          </a:p>
          <a:p>
            <a:pPr marL="0" indent="0">
              <a:buNone/>
            </a:pPr>
            <a:endParaRPr lang="en-US" sz="4000" dirty="0"/>
          </a:p>
        </p:txBody>
      </p:sp>
      <p:pic>
        <p:nvPicPr>
          <p:cNvPr id="4" name="Picture 3" title="Film roll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51792" y="2759493"/>
            <a:ext cx="4509206" cy="4955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1911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LIVE or recorded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 smtClean="0"/>
              <a:t>2) Opera </a:t>
            </a:r>
            <a:r>
              <a:rPr lang="en-US" dirty="0">
                <a:sym typeface="Wingdings" pitchFamily="2" charset="2"/>
              </a:rPr>
              <a:t> write the script but adapt to every performance</a:t>
            </a:r>
            <a:r>
              <a:rPr lang="en-US" dirty="0" smtClean="0">
                <a:sym typeface="Wingdings" pitchFamily="2" charset="2"/>
              </a:rPr>
              <a:t>.</a:t>
            </a:r>
            <a:endParaRPr lang="en-US" sz="4000" dirty="0"/>
          </a:p>
        </p:txBody>
      </p:sp>
      <p:pic>
        <p:nvPicPr>
          <p:cNvPr id="4" name="Picture 3" title="Opera/theater mask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4100" y="4315822"/>
            <a:ext cx="5930222" cy="4294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039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LIVE or recorded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 smtClean="0">
                <a:sym typeface="Wingdings" pitchFamily="2" charset="2"/>
              </a:rPr>
              <a:t>3) Tennis </a:t>
            </a:r>
            <a:r>
              <a:rPr lang="en-US" dirty="0">
                <a:sym typeface="Wingdings" pitchFamily="2" charset="2"/>
              </a:rPr>
              <a:t>match  improvise</a:t>
            </a:r>
            <a:r>
              <a:rPr lang="en-US" dirty="0" smtClean="0">
                <a:sym typeface="Wingdings" pitchFamily="2" charset="2"/>
              </a:rPr>
              <a:t>.	</a:t>
            </a:r>
            <a:endParaRPr lang="en-US" dirty="0">
              <a:sym typeface="Wingdings" pitchFamily="2" charset="2"/>
            </a:endParaRPr>
          </a:p>
          <a:p>
            <a:pPr marL="0" indent="0">
              <a:buNone/>
            </a:pPr>
            <a:endParaRPr lang="en-US" sz="4000" dirty="0"/>
          </a:p>
        </p:txBody>
      </p:sp>
      <p:pic>
        <p:nvPicPr>
          <p:cNvPr id="4" name="Picture 3" title="Tennis court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4650" y="2762250"/>
            <a:ext cx="5981700" cy="5981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6085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LIVE or recorded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4000" dirty="0" smtClean="0">
                <a:sym typeface="Wingdings" pitchFamily="2" charset="2"/>
              </a:rPr>
              <a:t>4) TV </a:t>
            </a:r>
            <a:r>
              <a:rPr lang="en-US" sz="4000" dirty="0">
                <a:sym typeface="Wingdings" pitchFamily="2" charset="2"/>
              </a:rPr>
              <a:t>soap  </a:t>
            </a:r>
            <a:r>
              <a:rPr lang="en-US" dirty="0">
                <a:sym typeface="Wingdings" pitchFamily="2" charset="2"/>
              </a:rPr>
              <a:t>written by a group of audio describers</a:t>
            </a:r>
            <a:r>
              <a:rPr lang="en-US" dirty="0" smtClean="0">
                <a:sym typeface="Wingdings" pitchFamily="2" charset="2"/>
              </a:rPr>
              <a:t>.</a:t>
            </a:r>
            <a:endParaRPr lang="en-US" sz="4000" dirty="0"/>
          </a:p>
        </p:txBody>
      </p:sp>
      <p:pic>
        <p:nvPicPr>
          <p:cNvPr id="7" name="Picture 6" title="Mannequin watching televisio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9950" y="2914650"/>
            <a:ext cx="6629400" cy="662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452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Local or cloud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r>
              <a:rPr lang="en-US" dirty="0" smtClean="0"/>
              <a:t>With an AD editor (PC /cloud).</a:t>
            </a:r>
          </a:p>
          <a:p>
            <a:r>
              <a:rPr lang="en-US" sz="4000" dirty="0" smtClean="0"/>
              <a:t>Without an AD </a:t>
            </a:r>
            <a:r>
              <a:rPr lang="en-US" dirty="0" smtClean="0"/>
              <a:t>editor:</a:t>
            </a:r>
            <a:r>
              <a:rPr lang="en-US" dirty="0"/>
              <a:t> </a:t>
            </a:r>
            <a:r>
              <a:rPr lang="en-US" dirty="0" smtClean="0"/>
              <a:t>t</a:t>
            </a:r>
            <a:r>
              <a:rPr lang="en-US" sz="4000" dirty="0" smtClean="0"/>
              <a:t>ext processing / pen and paper.</a:t>
            </a:r>
          </a:p>
          <a:p>
            <a:r>
              <a:rPr lang="en-US" dirty="0" smtClean="0"/>
              <a:t>Live as it happens.</a:t>
            </a:r>
          </a:p>
          <a:p>
            <a:pPr marL="0" indent="0">
              <a:buNone/>
            </a:pP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333686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re</a:t>
            </a:r>
            <a:r>
              <a:rPr lang="en-US" dirty="0"/>
              <a:t>mote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r>
              <a:rPr lang="en-US" sz="4000" dirty="0"/>
              <a:t>Produce the AD script </a:t>
            </a:r>
            <a:r>
              <a:rPr lang="en-US" dirty="0"/>
              <a:t>or provide live service from a different location.</a:t>
            </a:r>
          </a:p>
          <a:p>
            <a:r>
              <a:rPr lang="en-US" dirty="0"/>
              <a:t>Artificial intelligence services.</a:t>
            </a:r>
          </a:p>
          <a:p>
            <a:pPr marL="0" indent="0">
              <a:buNone/>
            </a:pP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99154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</p:sld>
</file>

<file path=ppt/theme/theme1.xml><?xml version="1.0" encoding="utf-8"?>
<a:theme xmlns:a="http://schemas.openxmlformats.org/drawingml/2006/main" name="PRIMA PAGINA - TITOL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/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10652</TotalTime>
  <Words>258</Words>
  <Application>Microsoft Office PowerPoint</Application>
  <PresentationFormat>Personalització</PresentationFormat>
  <Paragraphs>74</Paragraphs>
  <Slides>14</Slides>
  <Notes>13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Títols de les diapositives</vt:lpstr>
      </vt:variant>
      <vt:variant>
        <vt:i4>14</vt:i4>
      </vt:variant>
    </vt:vector>
  </HeadingPairs>
  <TitlesOfParts>
    <vt:vector size="15" baseType="lpstr">
      <vt:lpstr>PRIMA PAGINA - TITOLO</vt:lpstr>
      <vt:lpstr>Technology delivery</vt:lpstr>
      <vt:lpstr>TECHNOLOGY DELIVERY</vt:lpstr>
      <vt:lpstr>TECHNOLOGY DELIVERY</vt:lpstr>
      <vt:lpstr>LIVE or recorded</vt:lpstr>
      <vt:lpstr>LIVE or recorded</vt:lpstr>
      <vt:lpstr>LIVE or recorded</vt:lpstr>
      <vt:lpstr>LIVE or recorded</vt:lpstr>
      <vt:lpstr>Local or cloud</vt:lpstr>
      <vt:lpstr>remote</vt:lpstr>
      <vt:lpstr>Production TEXT</vt:lpstr>
      <vt:lpstr>Production audio</vt:lpstr>
      <vt:lpstr>Technology delivery</vt:lpstr>
      <vt:lpstr>Presentació del PowerPoint</vt:lpstr>
      <vt:lpstr>Presentació del PowerPoint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Technology delivery</dc:title>
  <dc:creator>Marta Rial Pan</dc:creator>
  <cp:lastModifiedBy>1228835</cp:lastModifiedBy>
  <cp:revision>226</cp:revision>
  <dcterms:created xsi:type="dcterms:W3CDTF">2016-10-18T07:38:44Z</dcterms:created>
  <dcterms:modified xsi:type="dcterms:W3CDTF">2019-02-26T16:51:26Z</dcterms:modified>
</cp:coreProperties>
</file>