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7" r:id="rId2"/>
    <p:sldId id="325" r:id="rId3"/>
    <p:sldId id="328" r:id="rId4"/>
    <p:sldId id="324" r:id="rId5"/>
    <p:sldId id="326" r:id="rId6"/>
    <p:sldId id="323" r:id="rId7"/>
    <p:sldId id="327" r:id="rId8"/>
    <p:sldId id="298" r:id="rId9"/>
    <p:sldId id="303" r:id="rId10"/>
    <p:sldId id="304" r:id="rId11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2/26/2019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26/02/2019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5561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350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4126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7582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/>
              <a:t>Add</a:t>
            </a:r>
            <a:r>
              <a:rPr lang="pl-PL" dirty="0"/>
              <a:t> module and unit </a:t>
            </a:r>
            <a:r>
              <a:rPr lang="pl-PL"/>
              <a:t>number</a:t>
            </a:r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615142" y="647379"/>
            <a:ext cx="17124218" cy="1135047"/>
          </a:xfrm>
        </p:spPr>
        <p:txBody>
          <a:bodyPr>
            <a:noAutofit/>
          </a:bodyPr>
          <a:lstStyle/>
          <a:p>
            <a:r>
              <a:rPr lang="en-US" sz="6600" dirty="0"/>
              <a:t>NEW SERVICES</a:t>
            </a:r>
            <a:r>
              <a:rPr lang="pl-PL" sz="6600" dirty="0"/>
              <a:t> - N</a:t>
            </a:r>
            <a:r>
              <a:rPr lang="en-US" sz="6600" dirty="0" err="1"/>
              <a:t>ew</a:t>
            </a:r>
            <a:r>
              <a:rPr lang="en-US" sz="6600" dirty="0"/>
              <a:t> audiences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6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/>
              <a:t>Pilar </a:t>
            </a:r>
            <a:r>
              <a:rPr lang="en-US" sz="3500" dirty="0" err="1"/>
              <a:t>Orero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de Barcelona</a:t>
            </a: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Union.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3914F5-3ACE-974F-A504-A69E6D8A6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new </a:t>
            </a:r>
            <a:r>
              <a:rPr lang="es-ES" dirty="0" err="1"/>
              <a:t>domains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6BEB738-2D51-844D-9073-DF4C1E16BE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s-ES" dirty="0" err="1"/>
              <a:t>Traditionally</a:t>
            </a:r>
            <a:r>
              <a:rPr lang="es-ES" dirty="0"/>
              <a:t>: cinema, </a:t>
            </a:r>
            <a:r>
              <a:rPr lang="es-ES" dirty="0" err="1"/>
              <a:t>theatre</a:t>
            </a:r>
            <a:r>
              <a:rPr lang="es-ES" dirty="0"/>
              <a:t>, opera, and TV</a:t>
            </a:r>
            <a:r>
              <a:rPr lang="es-ES" dirty="0" smtClean="0"/>
              <a:t>.</a:t>
            </a:r>
            <a:endParaRPr lang="es-ES" dirty="0"/>
          </a:p>
          <a:p>
            <a:pPr marL="0" indent="0">
              <a:buNone/>
            </a:pPr>
            <a:endParaRPr lang="es-ES" dirty="0" smtClean="0"/>
          </a:p>
        </p:txBody>
      </p:sp>
      <p:pic>
        <p:nvPicPr>
          <p:cNvPr id="4" name="Picture 3" title="Film rol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828" y="5003698"/>
            <a:ext cx="2692908" cy="2959578"/>
          </a:xfrm>
          <a:prstGeom prst="rect">
            <a:avLst/>
          </a:prstGeom>
        </p:spPr>
      </p:pic>
      <p:pic>
        <p:nvPicPr>
          <p:cNvPr id="5" name="Picture 4" title="Theatre/opera mask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990" y="4918324"/>
            <a:ext cx="4204465" cy="3044952"/>
          </a:xfrm>
          <a:prstGeom prst="rect">
            <a:avLst/>
          </a:prstGeom>
        </p:spPr>
      </p:pic>
      <p:pic>
        <p:nvPicPr>
          <p:cNvPr id="6" name="Picture 5" title="Televisio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2992" y="3851522"/>
            <a:ext cx="3827536" cy="412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10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7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3914F5-3ACE-974F-A504-A69E6D8A6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new </a:t>
            </a:r>
            <a:r>
              <a:rPr lang="es-ES" dirty="0" err="1"/>
              <a:t>domains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6BEB738-2D51-844D-9073-DF4C1E16BE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s-ES" dirty="0" smtClean="0"/>
              <a:t>New </a:t>
            </a:r>
            <a:r>
              <a:rPr lang="es-ES" dirty="0" err="1"/>
              <a:t>domains</a:t>
            </a:r>
            <a:r>
              <a:rPr lang="es-ES" dirty="0"/>
              <a:t>: </a:t>
            </a:r>
            <a:r>
              <a:rPr lang="es-ES" dirty="0" err="1"/>
              <a:t>education</a:t>
            </a:r>
            <a:r>
              <a:rPr lang="es-ES" dirty="0"/>
              <a:t>, home, </a:t>
            </a:r>
            <a:r>
              <a:rPr lang="es-ES" dirty="0" err="1"/>
              <a:t>work</a:t>
            </a:r>
            <a:r>
              <a:rPr lang="es-ES" dirty="0"/>
              <a:t>, travelling, </a:t>
            </a:r>
            <a:r>
              <a:rPr lang="es-ES" dirty="0" err="1"/>
              <a:t>sports</a:t>
            </a:r>
            <a:r>
              <a:rPr lang="es-ES" dirty="0"/>
              <a:t>, etc.</a:t>
            </a:r>
          </a:p>
          <a:p>
            <a:pPr>
              <a:buFont typeface="Arial"/>
              <a:buChar char="•"/>
            </a:pPr>
            <a:endParaRPr lang="es-ES" dirty="0"/>
          </a:p>
        </p:txBody>
      </p:sp>
      <p:pic>
        <p:nvPicPr>
          <p:cNvPr id="4" name="Picture 3" title="Airplan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6580" y="4407408"/>
            <a:ext cx="4859010" cy="3191256"/>
          </a:xfrm>
          <a:prstGeom prst="rect">
            <a:avLst/>
          </a:prstGeom>
        </p:spPr>
      </p:pic>
      <p:pic>
        <p:nvPicPr>
          <p:cNvPr id="6" name="Picture 5" title="Ball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092" y="7053448"/>
            <a:ext cx="1819656" cy="1819656"/>
          </a:xfrm>
          <a:prstGeom prst="rect">
            <a:avLst/>
          </a:prstGeom>
        </p:spPr>
      </p:pic>
      <p:pic>
        <p:nvPicPr>
          <p:cNvPr id="7" name="Picture 6" title="Work tools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112" y="4630288"/>
            <a:ext cx="3219168" cy="3063240"/>
          </a:xfrm>
          <a:prstGeom prst="rect">
            <a:avLst/>
          </a:prstGeom>
        </p:spPr>
      </p:pic>
      <p:pic>
        <p:nvPicPr>
          <p:cNvPr id="8" name="Picture 7" title="Books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948" y="5538977"/>
            <a:ext cx="4420029" cy="392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6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8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0A605EB-3628-D049-84EA-245BD5B76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Clasification</a:t>
            </a:r>
            <a:r>
              <a:rPr lang="es-ES" dirty="0"/>
              <a:t> of new </a:t>
            </a:r>
            <a:r>
              <a:rPr lang="es-ES" dirty="0" err="1"/>
              <a:t>domains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D45F14A-DE3F-204D-B295-B701B133B6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 err="1"/>
              <a:t>Person</a:t>
            </a:r>
            <a:r>
              <a:rPr lang="es-ES" dirty="0"/>
              <a:t> </a:t>
            </a:r>
            <a:r>
              <a:rPr lang="es-ES" dirty="0" err="1"/>
              <a:t>profile</a:t>
            </a:r>
            <a:r>
              <a:rPr lang="es-ES" dirty="0"/>
              <a:t>.</a:t>
            </a:r>
          </a:p>
          <a:p>
            <a:r>
              <a:rPr lang="es-ES" dirty="0" err="1"/>
              <a:t>Events</a:t>
            </a:r>
            <a:r>
              <a:rPr lang="es-ES" dirty="0"/>
              <a:t>.</a:t>
            </a:r>
          </a:p>
          <a:p>
            <a:r>
              <a:rPr lang="es-ES" dirty="0" err="1"/>
              <a:t>Location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186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4C09027-222C-4A4A-861E-19155ADCD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Personal </a:t>
            </a:r>
            <a:r>
              <a:rPr lang="es-ES" dirty="0" err="1" smtClean="0"/>
              <a:t>profiles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D2F49CD-631B-F64E-82BA-B663E97C1F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Audio </a:t>
            </a:r>
            <a:r>
              <a:rPr lang="es-ES" dirty="0" err="1"/>
              <a:t>subtitling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foreign</a:t>
            </a:r>
            <a:r>
              <a:rPr lang="es-ES" dirty="0"/>
              <a:t> </a:t>
            </a:r>
            <a:r>
              <a:rPr lang="es-ES" dirty="0" err="1" smtClean="0"/>
              <a:t>language</a:t>
            </a:r>
            <a:r>
              <a:rPr lang="es-ES" dirty="0" smtClean="0"/>
              <a:t> </a:t>
            </a:r>
            <a:r>
              <a:rPr lang="es-ES" dirty="0" err="1" smtClean="0"/>
              <a:t>learning</a:t>
            </a:r>
            <a:r>
              <a:rPr lang="es-ES" dirty="0" smtClean="0"/>
              <a:t>.</a:t>
            </a:r>
            <a:endParaRPr lang="es-ES" dirty="0"/>
          </a:p>
          <a:p>
            <a:r>
              <a:rPr lang="es-ES" dirty="0"/>
              <a:t>Audio </a:t>
            </a:r>
            <a:r>
              <a:rPr lang="es-ES" dirty="0" err="1"/>
              <a:t>description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autism</a:t>
            </a:r>
            <a:r>
              <a:rPr lang="es-ES" dirty="0"/>
              <a:t> </a:t>
            </a:r>
            <a:r>
              <a:rPr lang="es-ES" dirty="0" err="1"/>
              <a:t>spectrum</a:t>
            </a:r>
            <a:r>
              <a:rPr lang="es-ES" dirty="0"/>
              <a:t> </a:t>
            </a:r>
            <a:r>
              <a:rPr lang="es-ES" dirty="0" err="1"/>
              <a:t>children</a:t>
            </a:r>
            <a:r>
              <a:rPr lang="es-ES" dirty="0"/>
              <a:t>.</a:t>
            </a:r>
          </a:p>
          <a:p>
            <a:r>
              <a:rPr lang="es-ES" dirty="0"/>
              <a:t>Audio </a:t>
            </a:r>
            <a:r>
              <a:rPr lang="es-ES" dirty="0" err="1"/>
              <a:t>introduction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people</a:t>
            </a:r>
            <a:r>
              <a:rPr lang="es-ES" dirty="0"/>
              <a:t> </a:t>
            </a:r>
            <a:r>
              <a:rPr lang="es-ES" dirty="0" err="1"/>
              <a:t>arriving</a:t>
            </a:r>
            <a:r>
              <a:rPr lang="es-ES" dirty="0"/>
              <a:t> late in a </a:t>
            </a:r>
            <a:r>
              <a:rPr lang="es-ES" dirty="0" err="1"/>
              <a:t>play</a:t>
            </a:r>
            <a:r>
              <a:rPr lang="es-ES" dirty="0"/>
              <a:t>.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271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9CE4E7-38C9-6E4B-B6C3-23C030567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AD in </a:t>
            </a:r>
            <a:r>
              <a:rPr lang="es-ES" dirty="0" err="1"/>
              <a:t>events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9CDE45E-5CEC-974C-8F34-5CD4F8A2C6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Cultural </a:t>
            </a:r>
            <a:r>
              <a:rPr lang="es-ES" dirty="0" err="1"/>
              <a:t>events</a:t>
            </a:r>
            <a:r>
              <a:rPr lang="es-ES" dirty="0"/>
              <a:t>.</a:t>
            </a:r>
          </a:p>
          <a:p>
            <a:r>
              <a:rPr lang="es-ES" dirty="0" err="1" smtClean="0"/>
              <a:t>Interact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society</a:t>
            </a:r>
            <a:r>
              <a:rPr lang="es-ES" dirty="0" smtClean="0"/>
              <a:t>: </a:t>
            </a:r>
            <a:r>
              <a:rPr lang="es-ES" dirty="0" err="1"/>
              <a:t>d</a:t>
            </a:r>
            <a:r>
              <a:rPr lang="es-ES" dirty="0" err="1" smtClean="0"/>
              <a:t>emocratic</a:t>
            </a:r>
            <a:r>
              <a:rPr lang="es-ES" dirty="0" smtClean="0"/>
              <a:t> </a:t>
            </a:r>
            <a:r>
              <a:rPr lang="es-ES" dirty="0" err="1" smtClean="0"/>
              <a:t>participation</a:t>
            </a:r>
            <a:r>
              <a:rPr lang="es-ES" dirty="0" smtClean="0"/>
              <a:t>.</a:t>
            </a:r>
            <a:endParaRPr lang="es-ES" dirty="0"/>
          </a:p>
          <a:p>
            <a:r>
              <a:rPr lang="es-ES" dirty="0" err="1"/>
              <a:t>Daily</a:t>
            </a:r>
            <a:r>
              <a:rPr lang="es-ES" dirty="0"/>
              <a:t> </a:t>
            </a:r>
            <a:r>
              <a:rPr lang="es-ES" dirty="0" err="1"/>
              <a:t>life</a:t>
            </a:r>
            <a:r>
              <a:rPr lang="es-ES" dirty="0"/>
              <a:t> </a:t>
            </a:r>
            <a:r>
              <a:rPr lang="es-ES" dirty="0" err="1"/>
              <a:t>situations</a:t>
            </a:r>
            <a:r>
              <a:rPr lang="es-ES" dirty="0"/>
              <a:t>.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285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853F43-A8CD-B34C-88D2-EB8C526DB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AD in </a:t>
            </a:r>
            <a:r>
              <a:rPr lang="es-ES" dirty="0" err="1"/>
              <a:t>locations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157CAF9-64BF-4043-B456-5F0DF76F9F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Home.</a:t>
            </a:r>
          </a:p>
          <a:p>
            <a:r>
              <a:rPr lang="es-ES" dirty="0" err="1"/>
              <a:t>School</a:t>
            </a:r>
            <a:r>
              <a:rPr lang="es-ES" dirty="0"/>
              <a:t>.</a:t>
            </a:r>
          </a:p>
          <a:p>
            <a:r>
              <a:rPr lang="es-ES" dirty="0"/>
              <a:t>Hospital</a:t>
            </a:r>
            <a:r>
              <a:rPr lang="es-ES" dirty="0" smtClean="0"/>
              <a:t>.</a:t>
            </a:r>
            <a:endParaRPr lang="es-ES" dirty="0"/>
          </a:p>
          <a:p>
            <a:endParaRPr lang="es-ES" dirty="0"/>
          </a:p>
        </p:txBody>
      </p:sp>
      <p:pic>
        <p:nvPicPr>
          <p:cNvPr id="5" name="Picture 4" title="Hospital build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0470" y="5133594"/>
            <a:ext cx="2889090" cy="3959352"/>
          </a:xfrm>
          <a:prstGeom prst="rect">
            <a:avLst/>
          </a:prstGeom>
        </p:spPr>
      </p:pic>
      <p:pic>
        <p:nvPicPr>
          <p:cNvPr id="6" name="Picture 5" title="School build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176" y="4322336"/>
            <a:ext cx="4781296" cy="2450414"/>
          </a:xfrm>
          <a:prstGeom prst="rect">
            <a:avLst/>
          </a:prstGeom>
        </p:spPr>
      </p:pic>
      <p:pic>
        <p:nvPicPr>
          <p:cNvPr id="7" name="Picture 6" title="House buildi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9546" y="2554591"/>
            <a:ext cx="3596247" cy="348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4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7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914400" y="785335"/>
            <a:ext cx="16792606" cy="1135047"/>
          </a:xfrm>
        </p:spPr>
        <p:txBody>
          <a:bodyPr>
            <a:normAutofit/>
          </a:bodyPr>
          <a:lstStyle/>
          <a:p>
            <a:r>
              <a:rPr lang="en-US" sz="6600" dirty="0"/>
              <a:t>New services</a:t>
            </a:r>
            <a:r>
              <a:rPr lang="pl-PL" sz="6600" dirty="0"/>
              <a:t> - </a:t>
            </a:r>
            <a:r>
              <a:rPr lang="en-US" sz="6600" dirty="0"/>
              <a:t>NEW AUDIENCES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6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/>
              <a:t>Pilar </a:t>
            </a:r>
            <a:r>
              <a:rPr lang="en-US" sz="3500" dirty="0" err="1"/>
              <a:t>Orero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de Barcelona</a:t>
            </a:r>
          </a:p>
        </p:txBody>
      </p:sp>
    </p:spTree>
    <p:extLst>
      <p:ext uri="{BB962C8B-B14F-4D97-AF65-F5344CB8AC3E}">
        <p14:creationId xmlns:p14="http://schemas.microsoft.com/office/powerpoint/2010/main" val="36404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11359</TotalTime>
  <Words>161</Words>
  <Application>Microsoft Office PowerPoint</Application>
  <PresentationFormat>Personalització</PresentationFormat>
  <Paragraphs>54</Paragraphs>
  <Slides>10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10</vt:i4>
      </vt:variant>
    </vt:vector>
  </HeadingPairs>
  <TitlesOfParts>
    <vt:vector size="11" baseType="lpstr">
      <vt:lpstr>PRIMA PAGINA - TITOLO</vt:lpstr>
      <vt:lpstr>NEW SERVICES - New audiences</vt:lpstr>
      <vt:lpstr>new domains</vt:lpstr>
      <vt:lpstr>new domains</vt:lpstr>
      <vt:lpstr>Clasification of new domains</vt:lpstr>
      <vt:lpstr>Personal profiles</vt:lpstr>
      <vt:lpstr>AD in events</vt:lpstr>
      <vt:lpstr>AD in locations</vt:lpstr>
      <vt:lpstr>New services - NEW AUDIENCES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services - New audiences</dc:title>
  <dc:creator>Marta Rial Pan</dc:creator>
  <cp:lastModifiedBy>1228835</cp:lastModifiedBy>
  <cp:revision>234</cp:revision>
  <dcterms:created xsi:type="dcterms:W3CDTF">2016-10-18T07:38:44Z</dcterms:created>
  <dcterms:modified xsi:type="dcterms:W3CDTF">2019-02-26T17:23:51Z</dcterms:modified>
</cp:coreProperties>
</file>