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7" r:id="rId2"/>
    <p:sldId id="317" r:id="rId3"/>
    <p:sldId id="321" r:id="rId4"/>
    <p:sldId id="319" r:id="rId5"/>
    <p:sldId id="301" r:id="rId6"/>
    <p:sldId id="305" r:id="rId7"/>
    <p:sldId id="322" r:id="rId8"/>
    <p:sldId id="309" r:id="rId9"/>
    <p:sldId id="311" r:id="rId10"/>
    <p:sldId id="324" r:id="rId11"/>
    <p:sldId id="325" r:id="rId12"/>
    <p:sldId id="316" r:id="rId13"/>
    <p:sldId id="298" r:id="rId14"/>
    <p:sldId id="303" r:id="rId15"/>
    <p:sldId id="304" r:id="rId16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60" d="100"/>
          <a:sy n="60" d="100"/>
        </p:scale>
        <p:origin x="-1236" y="-78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8410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i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DUBBING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5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ANNA 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UNIVERSITAT AUTÒNOMA DE 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Watch the content in the version of the audience.</a:t>
            </a:r>
          </a:p>
        </p:txBody>
      </p:sp>
    </p:spTree>
    <p:extLst>
      <p:ext uri="{BB962C8B-B14F-4D97-AF65-F5344CB8AC3E}">
        <p14:creationId xmlns:p14="http://schemas.microsoft.com/office/powerpoint/2010/main" val="198885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Watch the content in the version of the audience.</a:t>
            </a:r>
          </a:p>
          <a:p>
            <a:r>
              <a:rPr lang="en-US" dirty="0" smtClean="0"/>
              <a:t>Impact on AD of dialogues changed in dubbed version.</a:t>
            </a:r>
          </a:p>
        </p:txBody>
      </p:sp>
    </p:spTree>
    <p:extLst>
      <p:ext uri="{BB962C8B-B14F-4D97-AF65-F5344CB8AC3E}">
        <p14:creationId xmlns:p14="http://schemas.microsoft.com/office/powerpoint/2010/main" val="146519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err="1" smtClean="0"/>
              <a:t>Chaume</a:t>
            </a:r>
            <a:r>
              <a:rPr lang="en-US" dirty="0" smtClean="0"/>
              <a:t>, Frederic (2012) </a:t>
            </a:r>
            <a:r>
              <a:rPr lang="en-US" i="1" dirty="0" smtClean="0"/>
              <a:t>Audiovisual Translation: Dubbing</a:t>
            </a:r>
            <a:r>
              <a:rPr lang="en-US" dirty="0" smtClean="0"/>
              <a:t>. Manchester: St. Jerome.</a:t>
            </a:r>
          </a:p>
        </p:txBody>
      </p:sp>
    </p:spTree>
    <p:extLst>
      <p:ext uri="{BB962C8B-B14F-4D97-AF65-F5344CB8AC3E}">
        <p14:creationId xmlns:p14="http://schemas.microsoft.com/office/powerpoint/2010/main" val="32710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DUBBING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5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Anna </a:t>
            </a:r>
            <a:r>
              <a:rPr lang="en-US" sz="3500" dirty="0" err="1" smtClean="0"/>
              <a:t>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de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31800" y="3252080"/>
            <a:ext cx="17424400" cy="1671332"/>
          </a:xfrm>
        </p:spPr>
        <p:txBody>
          <a:bodyPr/>
          <a:lstStyle/>
          <a:p>
            <a:pPr marL="0" indent="0" algn="ctr">
              <a:buNone/>
            </a:pPr>
            <a:r>
              <a:rPr lang="en-US" sz="7000" b="1" dirty="0"/>
              <a:t>AUDIOVISUAL TRANSLATION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3019486" y="2186939"/>
            <a:ext cx="566731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SUBTITLING COUNTRIES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800179" y="5403778"/>
            <a:ext cx="4778872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Verdana" charset="0"/>
                <a:ea typeface="Verdana" charset="0"/>
                <a:cs typeface="Verdana" charset="0"/>
              </a:rPr>
              <a:t>DUBBING COUNTRIES</a:t>
            </a:r>
          </a:p>
        </p:txBody>
      </p:sp>
      <p:sp>
        <p:nvSpPr>
          <p:cNvPr id="2" name="Prostokąt 1"/>
          <p:cNvSpPr/>
          <p:nvPr/>
        </p:nvSpPr>
        <p:spPr>
          <a:xfrm>
            <a:off x="12106139" y="4871208"/>
            <a:ext cx="54585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Verdana" charset="0"/>
                <a:ea typeface="Verdana" charset="0"/>
                <a:cs typeface="Verdana" charset="0"/>
              </a:rPr>
              <a:t>VOICE-OVER COUNTRIES</a:t>
            </a:r>
          </a:p>
        </p:txBody>
      </p:sp>
    </p:spTree>
    <p:extLst>
      <p:ext uri="{BB962C8B-B14F-4D97-AF65-F5344CB8AC3E}">
        <p14:creationId xmlns:p14="http://schemas.microsoft.com/office/powerpoint/2010/main" val="142000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SYNCHRONISATION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Lip </a:t>
            </a:r>
            <a:r>
              <a:rPr lang="en-US" sz="4000" dirty="0" err="1" smtClean="0"/>
              <a:t>synchronisation</a:t>
            </a:r>
            <a:r>
              <a:rPr lang="en-US" sz="4000" dirty="0" smtClean="0"/>
              <a:t>.</a:t>
            </a:r>
          </a:p>
          <a:p>
            <a:r>
              <a:rPr lang="en-US" dirty="0" err="1" smtClean="0"/>
              <a:t>Isochrony</a:t>
            </a:r>
            <a:r>
              <a:rPr lang="en-US" dirty="0" smtClean="0"/>
              <a:t>.</a:t>
            </a:r>
          </a:p>
          <a:p>
            <a:r>
              <a:rPr lang="en-US" dirty="0" smtClean="0"/>
              <a:t>Kinetic synchrony.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2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language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Dubbese</a:t>
            </a:r>
            <a:r>
              <a:rPr lang="en-US" dirty="0" smtClean="0"/>
              <a:t>” as a </a:t>
            </a:r>
            <a:r>
              <a:rPr lang="en-US" dirty="0"/>
              <a:t>p</a:t>
            </a:r>
            <a:r>
              <a:rPr lang="en-US" sz="4000" dirty="0" smtClean="0"/>
              <a:t>refabricated </a:t>
            </a:r>
            <a:r>
              <a:rPr lang="en-US" sz="4000" dirty="0" err="1" smtClean="0"/>
              <a:t>orality</a:t>
            </a:r>
            <a:r>
              <a:rPr lang="en-US" sz="4000" dirty="0" smtClean="0"/>
              <a:t>.</a:t>
            </a:r>
          </a:p>
          <a:p>
            <a:r>
              <a:rPr lang="en-US" dirty="0" smtClean="0"/>
              <a:t>It sounds natural and spontaneous, but it is 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0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65581" y="499192"/>
            <a:ext cx="5448325" cy="198834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map</a:t>
            </a:r>
            <a:endParaRPr lang="en-US" sz="6000" dirty="0"/>
          </a:p>
        </p:txBody>
      </p:sp>
      <p:pic>
        <p:nvPicPr>
          <p:cNvPr id="4" name="Imagen 3" descr="Map of Europe with different colours depending on the status of dubbing." title="Map of Europe: dubb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42" y="332546"/>
            <a:ext cx="7200866" cy="6353706"/>
          </a:xfrm>
          <a:prstGeom prst="rect">
            <a:avLst/>
          </a:prstGeom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10782313" y="5991263"/>
            <a:ext cx="6928245" cy="5272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r" defTabSz="112209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500" b="0" dirty="0" smtClean="0"/>
              <a:t>Source: </a:t>
            </a:r>
            <a:r>
              <a:rPr lang="en-US" sz="1500" b="0" dirty="0" err="1" smtClean="0"/>
              <a:t>commons.wikimedia.org</a:t>
            </a:r>
            <a:r>
              <a:rPr lang="en-US" sz="1500" b="0" dirty="0"/>
              <a:t>/wiki/</a:t>
            </a:r>
            <a:r>
              <a:rPr lang="en-US" sz="1500" b="0" dirty="0" err="1" smtClean="0"/>
              <a:t>File:Dubbing_films_in_Europe.pnG</a:t>
            </a:r>
            <a:endParaRPr lang="en-US" sz="1500" b="0" dirty="0"/>
          </a:p>
        </p:txBody>
      </p:sp>
      <p:pic>
        <p:nvPicPr>
          <p:cNvPr id="8" name="Imagen 7" title="Map legen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7" y="6949222"/>
            <a:ext cx="172720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Translation.</a:t>
            </a:r>
          </a:p>
          <a:p>
            <a:r>
              <a:rPr lang="en-US" dirty="0" err="1" smtClean="0"/>
              <a:t>Synchronisation</a:t>
            </a:r>
            <a:r>
              <a:rPr lang="en-US" dirty="0" smtClean="0"/>
              <a:t> (dialogue writer).</a:t>
            </a:r>
          </a:p>
          <a:p>
            <a:r>
              <a:rPr lang="en-US" dirty="0" smtClean="0"/>
              <a:t>Spotting (text segmenting).</a:t>
            </a:r>
          </a:p>
          <a:p>
            <a:r>
              <a:rPr lang="en-US" dirty="0" smtClean="0"/>
              <a:t>Quality control (revision).</a:t>
            </a:r>
          </a:p>
        </p:txBody>
      </p:sp>
    </p:spTree>
    <p:extLst>
      <p:ext uri="{BB962C8B-B14F-4D97-AF65-F5344CB8AC3E}">
        <p14:creationId xmlns:p14="http://schemas.microsoft.com/office/powerpoint/2010/main" val="281336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941630" y="7244640"/>
            <a:ext cx="9330283" cy="622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Source</a:t>
            </a:r>
            <a:r>
              <a:rPr lang="en-US" sz="1800" dirty="0"/>
              <a:t>: https://</a:t>
            </a:r>
            <a:r>
              <a:rPr lang="en-US" sz="1800" dirty="0" err="1"/>
              <a:t>commons.wikimedia.org</a:t>
            </a:r>
            <a:r>
              <a:rPr lang="en-US" sz="1800" dirty="0"/>
              <a:t>/wiki/</a:t>
            </a:r>
            <a:r>
              <a:rPr lang="en-US" sz="1800" dirty="0" err="1" smtClean="0"/>
              <a:t>File:LipSyncRecording.jpg</a:t>
            </a:r>
            <a:endParaRPr lang="en-US" sz="1800" dirty="0" smtClean="0"/>
          </a:p>
        </p:txBody>
      </p:sp>
      <p:pic>
        <p:nvPicPr>
          <p:cNvPr id="4" name="Imagen 3" descr="A picture o a professional recording studio seen through the window of the control room. In the room a man is sitting behind a computer. He looks through a glass window at a woman who is standing befind a microphone. &#10;" title="Dubbing studi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383" y="375840"/>
            <a:ext cx="8993355" cy="674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4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2"/>
            <a:ext cx="1984466" cy="10515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(OFF)</a:t>
            </a:r>
            <a:endParaRPr lang="en-US" sz="4000" dirty="0" smtClean="0"/>
          </a:p>
        </p:txBody>
      </p:sp>
      <p:sp>
        <p:nvSpPr>
          <p:cNvPr id="4" name="Symbol zastępczy tekstu 2"/>
          <p:cNvSpPr txBox="1">
            <a:spLocks/>
          </p:cNvSpPr>
          <p:nvPr/>
        </p:nvSpPr>
        <p:spPr>
          <a:xfrm>
            <a:off x="6523007" y="2603667"/>
            <a:ext cx="1626553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(ON)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11575192" y="3538691"/>
            <a:ext cx="3224550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(AD LIBS)</a:t>
            </a:r>
          </a:p>
        </p:txBody>
      </p:sp>
      <p:sp>
        <p:nvSpPr>
          <p:cNvPr id="6" name="Symbol zastępczy tekstu 2"/>
          <p:cNvSpPr txBox="1">
            <a:spLocks/>
          </p:cNvSpPr>
          <p:nvPr/>
        </p:nvSpPr>
        <p:spPr>
          <a:xfrm>
            <a:off x="5699584" y="4683047"/>
            <a:ext cx="1797305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(DE)</a:t>
            </a:r>
          </a:p>
        </p:txBody>
      </p:sp>
      <p:sp>
        <p:nvSpPr>
          <p:cNvPr id="7" name="Symbol zastępczy tekstu 2"/>
          <p:cNvSpPr txBox="1">
            <a:spLocks/>
          </p:cNvSpPr>
          <p:nvPr/>
        </p:nvSpPr>
        <p:spPr>
          <a:xfrm>
            <a:off x="9626888" y="4923633"/>
            <a:ext cx="1115713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(G)</a:t>
            </a:r>
          </a:p>
        </p:txBody>
      </p:sp>
      <p:sp>
        <p:nvSpPr>
          <p:cNvPr id="9" name="Symbol zastępczy tekstu 2"/>
          <p:cNvSpPr txBox="1">
            <a:spLocks/>
          </p:cNvSpPr>
          <p:nvPr/>
        </p:nvSpPr>
        <p:spPr>
          <a:xfrm>
            <a:off x="13677670" y="5270045"/>
            <a:ext cx="1792382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(ATT)</a:t>
            </a:r>
          </a:p>
        </p:txBody>
      </p:sp>
      <p:sp>
        <p:nvSpPr>
          <p:cNvPr id="10" name="Symbol zastępczy tekstu 2"/>
          <p:cNvSpPr txBox="1">
            <a:spLocks/>
          </p:cNvSpPr>
          <p:nvPr/>
        </p:nvSpPr>
        <p:spPr>
          <a:xfrm>
            <a:off x="9049700" y="1771508"/>
            <a:ext cx="1115713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(P)</a:t>
            </a:r>
          </a:p>
        </p:txBody>
      </p:sp>
      <p:sp>
        <p:nvSpPr>
          <p:cNvPr id="12" name="Symbol zastępczy tekstu 2"/>
          <p:cNvSpPr txBox="1">
            <a:spLocks/>
          </p:cNvSpPr>
          <p:nvPr/>
        </p:nvSpPr>
        <p:spPr>
          <a:xfrm>
            <a:off x="1700288" y="5411143"/>
            <a:ext cx="1115713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(R)</a:t>
            </a:r>
          </a:p>
        </p:txBody>
      </p:sp>
    </p:spTree>
    <p:extLst>
      <p:ext uri="{BB962C8B-B14F-4D97-AF65-F5344CB8AC3E}">
        <p14:creationId xmlns:p14="http://schemas.microsoft.com/office/powerpoint/2010/main" val="322349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dialogues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1898009" y="6772753"/>
            <a:ext cx="4912663" cy="7054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Source: </a:t>
            </a:r>
            <a:r>
              <a:rPr lang="en-US" sz="2200" dirty="0" err="1" smtClean="0"/>
              <a:t>imdb</a:t>
            </a:r>
            <a:endParaRPr lang="en-US" sz="2200" dirty="0" smtClean="0"/>
          </a:p>
        </p:txBody>
      </p:sp>
      <p:pic>
        <p:nvPicPr>
          <p:cNvPr id="4" name="Imagen 3" descr="Image of Clark Gable and Ava Gardner: Mogambo." title="Mogamb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454" y="1067268"/>
            <a:ext cx="4366133" cy="6429251"/>
          </a:xfrm>
          <a:prstGeom prst="rect">
            <a:avLst/>
          </a:prstGeom>
        </p:spPr>
      </p:pic>
      <p:sp>
        <p:nvSpPr>
          <p:cNvPr id="5" name="Symbol zastępczy tekstu 2"/>
          <p:cNvSpPr txBox="1">
            <a:spLocks/>
          </p:cNvSpPr>
          <p:nvPr/>
        </p:nvSpPr>
        <p:spPr>
          <a:xfrm>
            <a:off x="937373" y="2656908"/>
            <a:ext cx="5871566" cy="503298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Changes in the dialogues. </a:t>
            </a:r>
          </a:p>
          <a:p>
            <a:r>
              <a:rPr lang="en-US" dirty="0" smtClean="0"/>
              <a:t>Censorship.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9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11026</TotalTime>
  <Words>213</Words>
  <Application>Microsoft Office PowerPoint</Application>
  <PresentationFormat>Personalització</PresentationFormat>
  <Paragraphs>78</Paragraphs>
  <Slides>15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15</vt:i4>
      </vt:variant>
    </vt:vector>
  </HeadingPairs>
  <TitlesOfParts>
    <vt:vector size="16" baseType="lpstr">
      <vt:lpstr>PRIMA PAGINA - TITOLO</vt:lpstr>
      <vt:lpstr>DUBBING</vt:lpstr>
      <vt:lpstr>Presentació del PowerPoint</vt:lpstr>
      <vt:lpstr>SYNCHRONISATION</vt:lpstr>
      <vt:lpstr>language</vt:lpstr>
      <vt:lpstr>map</vt:lpstr>
      <vt:lpstr>PROCESS</vt:lpstr>
      <vt:lpstr>PROCESS</vt:lpstr>
      <vt:lpstr>SYMBOLS</vt:lpstr>
      <vt:lpstr>dialogues</vt:lpstr>
      <vt:lpstr>AD</vt:lpstr>
      <vt:lpstr>AD</vt:lpstr>
      <vt:lpstr>REFERENCE</vt:lpstr>
      <vt:lpstr>DUBBING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Dubbing</dc:title>
  <dc:creator>Marta Rial Pan</dc:creator>
  <cp:lastModifiedBy>1228835</cp:lastModifiedBy>
  <cp:revision>253</cp:revision>
  <dcterms:created xsi:type="dcterms:W3CDTF">2016-10-18T07:38:44Z</dcterms:created>
  <dcterms:modified xsi:type="dcterms:W3CDTF">2019-02-26T16:26:03Z</dcterms:modified>
</cp:coreProperties>
</file>