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5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97" r:id="rId2"/>
    <p:sldId id="286" r:id="rId3"/>
    <p:sldId id="301" r:id="rId4"/>
    <p:sldId id="302" r:id="rId5"/>
    <p:sldId id="305" r:id="rId6"/>
    <p:sldId id="308" r:id="rId7"/>
    <p:sldId id="309" r:id="rId8"/>
    <p:sldId id="311" r:id="rId9"/>
    <p:sldId id="312" r:id="rId10"/>
    <p:sldId id="313" r:id="rId11"/>
    <p:sldId id="314" r:id="rId12"/>
    <p:sldId id="315" r:id="rId13"/>
    <p:sldId id="316" r:id="rId14"/>
    <p:sldId id="298" r:id="rId15"/>
    <p:sldId id="303" r:id="rId16"/>
    <p:sldId id="304" r:id="rId17"/>
  </p:sldIdLst>
  <p:sldSz cx="18288000" cy="10287000"/>
  <p:notesSz cx="6858000" cy="9144000"/>
  <p:defaultTextStyle>
    <a:defPPr>
      <a:defRPr lang="it-IT"/>
    </a:defPPr>
    <a:lvl1pPr marL="0" algn="l" defTabSz="1360485" rtl="0" eaLnBrk="1" latinLnBrk="0" hangingPunct="1">
      <a:defRPr sz="2678" kern="1200">
        <a:solidFill>
          <a:schemeClr val="tx1"/>
        </a:solidFill>
        <a:latin typeface="+mn-lt"/>
        <a:ea typeface="+mn-ea"/>
        <a:cs typeface="+mn-cs"/>
      </a:defRPr>
    </a:lvl1pPr>
    <a:lvl2pPr marL="680244" algn="l" defTabSz="1360485" rtl="0" eaLnBrk="1" latinLnBrk="0" hangingPunct="1">
      <a:defRPr sz="2678" kern="1200">
        <a:solidFill>
          <a:schemeClr val="tx1"/>
        </a:solidFill>
        <a:latin typeface="+mn-lt"/>
        <a:ea typeface="+mn-ea"/>
        <a:cs typeface="+mn-cs"/>
      </a:defRPr>
    </a:lvl2pPr>
    <a:lvl3pPr marL="1360485" algn="l" defTabSz="1360485" rtl="0" eaLnBrk="1" latinLnBrk="0" hangingPunct="1">
      <a:defRPr sz="2678" kern="1200">
        <a:solidFill>
          <a:schemeClr val="tx1"/>
        </a:solidFill>
        <a:latin typeface="+mn-lt"/>
        <a:ea typeface="+mn-ea"/>
        <a:cs typeface="+mn-cs"/>
      </a:defRPr>
    </a:lvl3pPr>
    <a:lvl4pPr marL="2040728" algn="l" defTabSz="1360485" rtl="0" eaLnBrk="1" latinLnBrk="0" hangingPunct="1">
      <a:defRPr sz="2678" kern="1200">
        <a:solidFill>
          <a:schemeClr val="tx1"/>
        </a:solidFill>
        <a:latin typeface="+mn-lt"/>
        <a:ea typeface="+mn-ea"/>
        <a:cs typeface="+mn-cs"/>
      </a:defRPr>
    </a:lvl4pPr>
    <a:lvl5pPr marL="2720972" algn="l" defTabSz="1360485" rtl="0" eaLnBrk="1" latinLnBrk="0" hangingPunct="1">
      <a:defRPr sz="2678" kern="1200">
        <a:solidFill>
          <a:schemeClr val="tx1"/>
        </a:solidFill>
        <a:latin typeface="+mn-lt"/>
        <a:ea typeface="+mn-ea"/>
        <a:cs typeface="+mn-cs"/>
      </a:defRPr>
    </a:lvl5pPr>
    <a:lvl6pPr marL="3401216" algn="l" defTabSz="1360485" rtl="0" eaLnBrk="1" latinLnBrk="0" hangingPunct="1">
      <a:defRPr sz="2678" kern="1200">
        <a:solidFill>
          <a:schemeClr val="tx1"/>
        </a:solidFill>
        <a:latin typeface="+mn-lt"/>
        <a:ea typeface="+mn-ea"/>
        <a:cs typeface="+mn-cs"/>
      </a:defRPr>
    </a:lvl6pPr>
    <a:lvl7pPr marL="4081456" algn="l" defTabSz="1360485" rtl="0" eaLnBrk="1" latinLnBrk="0" hangingPunct="1">
      <a:defRPr sz="2678" kern="1200">
        <a:solidFill>
          <a:schemeClr val="tx1"/>
        </a:solidFill>
        <a:latin typeface="+mn-lt"/>
        <a:ea typeface="+mn-ea"/>
        <a:cs typeface="+mn-cs"/>
      </a:defRPr>
    </a:lvl7pPr>
    <a:lvl8pPr marL="4761699" algn="l" defTabSz="1360485" rtl="0" eaLnBrk="1" latinLnBrk="0" hangingPunct="1">
      <a:defRPr sz="2678" kern="1200">
        <a:solidFill>
          <a:schemeClr val="tx1"/>
        </a:solidFill>
        <a:latin typeface="+mn-lt"/>
        <a:ea typeface="+mn-ea"/>
        <a:cs typeface="+mn-cs"/>
      </a:defRPr>
    </a:lvl8pPr>
    <a:lvl9pPr marL="5441943" algn="l" defTabSz="1360485" rtl="0" eaLnBrk="1" latinLnBrk="0" hangingPunct="1">
      <a:defRPr sz="2678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40" userDrawn="1">
          <p15:clr>
            <a:srgbClr val="A4A3A4"/>
          </p15:clr>
        </p15:guide>
        <p15:guide id="2" pos="57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A0DA"/>
    <a:srgbClr val="BBDBE7"/>
    <a:srgbClr val="91C6D8"/>
    <a:srgbClr val="904895"/>
    <a:srgbClr val="584394"/>
    <a:srgbClr val="EFB50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49" autoAdjust="0"/>
    <p:restoredTop sz="80959" autoAdjust="0"/>
  </p:normalViewPr>
  <p:slideViewPr>
    <p:cSldViewPr snapToGrid="0">
      <p:cViewPr varScale="1">
        <p:scale>
          <a:sx n="60" d="100"/>
          <a:sy n="60" d="100"/>
        </p:scale>
        <p:origin x="-1236" y="-84"/>
      </p:cViewPr>
      <p:guideLst>
        <p:guide orient="horz" pos="3240"/>
        <p:guide pos="57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0" d="100"/>
          <a:sy n="60" d="100"/>
        </p:scale>
        <p:origin x="3134" y="3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"/>
          </a:p>
        </p:txBody>
      </p:sp>
      <p:sp>
        <p:nvSpPr>
          <p:cNvPr id="3" name="Symbol zastępczy daty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6529F9-667F-49CF-90FA-DBAFEF77422F}" type="datetimeFigureOut">
              <a:rPr lang="en" smtClean="0"/>
              <a:t>2/26/2019</a:t>
            </a:fld>
            <a:endParaRPr lang="en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7899A5-C3DB-4C67-B6CC-0B57A984DF1A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8150256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4B3C98-8E39-4484-9693-3AACC2228585}" type="datetimeFigureOut">
              <a:rPr lang="it-IT" smtClean="0"/>
              <a:pPr/>
              <a:t>26/02/2019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511B04-AA2C-4B47-B204-C38B51CC87E8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413903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360485" rtl="0" eaLnBrk="1" latinLnBrk="0" hangingPunct="1">
      <a:defRPr sz="1786" kern="1200">
        <a:solidFill>
          <a:schemeClr val="tx1"/>
        </a:solidFill>
        <a:latin typeface="+mn-lt"/>
        <a:ea typeface="+mn-ea"/>
        <a:cs typeface="+mn-cs"/>
      </a:defRPr>
    </a:lvl1pPr>
    <a:lvl2pPr marL="680244" algn="l" defTabSz="1360485" rtl="0" eaLnBrk="1" latinLnBrk="0" hangingPunct="1">
      <a:defRPr sz="1786" kern="1200">
        <a:solidFill>
          <a:schemeClr val="tx1"/>
        </a:solidFill>
        <a:latin typeface="+mn-lt"/>
        <a:ea typeface="+mn-ea"/>
        <a:cs typeface="+mn-cs"/>
      </a:defRPr>
    </a:lvl2pPr>
    <a:lvl3pPr marL="1360485" algn="l" defTabSz="1360485" rtl="0" eaLnBrk="1" latinLnBrk="0" hangingPunct="1">
      <a:defRPr sz="1786" kern="1200">
        <a:solidFill>
          <a:schemeClr val="tx1"/>
        </a:solidFill>
        <a:latin typeface="+mn-lt"/>
        <a:ea typeface="+mn-ea"/>
        <a:cs typeface="+mn-cs"/>
      </a:defRPr>
    </a:lvl3pPr>
    <a:lvl4pPr marL="2040728" algn="l" defTabSz="1360485" rtl="0" eaLnBrk="1" latinLnBrk="0" hangingPunct="1">
      <a:defRPr sz="1786" kern="1200">
        <a:solidFill>
          <a:schemeClr val="tx1"/>
        </a:solidFill>
        <a:latin typeface="+mn-lt"/>
        <a:ea typeface="+mn-ea"/>
        <a:cs typeface="+mn-cs"/>
      </a:defRPr>
    </a:lvl4pPr>
    <a:lvl5pPr marL="2720972" algn="l" defTabSz="1360485" rtl="0" eaLnBrk="1" latinLnBrk="0" hangingPunct="1">
      <a:defRPr sz="1786" kern="1200">
        <a:solidFill>
          <a:schemeClr val="tx1"/>
        </a:solidFill>
        <a:latin typeface="+mn-lt"/>
        <a:ea typeface="+mn-ea"/>
        <a:cs typeface="+mn-cs"/>
      </a:defRPr>
    </a:lvl5pPr>
    <a:lvl6pPr marL="3401216" algn="l" defTabSz="1360485" rtl="0" eaLnBrk="1" latinLnBrk="0" hangingPunct="1">
      <a:defRPr sz="1786" kern="1200">
        <a:solidFill>
          <a:schemeClr val="tx1"/>
        </a:solidFill>
        <a:latin typeface="+mn-lt"/>
        <a:ea typeface="+mn-ea"/>
        <a:cs typeface="+mn-cs"/>
      </a:defRPr>
    </a:lvl6pPr>
    <a:lvl7pPr marL="4081456" algn="l" defTabSz="1360485" rtl="0" eaLnBrk="1" latinLnBrk="0" hangingPunct="1">
      <a:defRPr sz="1786" kern="1200">
        <a:solidFill>
          <a:schemeClr val="tx1"/>
        </a:solidFill>
        <a:latin typeface="+mn-lt"/>
        <a:ea typeface="+mn-ea"/>
        <a:cs typeface="+mn-cs"/>
      </a:defRPr>
    </a:lvl7pPr>
    <a:lvl8pPr marL="4761699" algn="l" defTabSz="1360485" rtl="0" eaLnBrk="1" latinLnBrk="0" hangingPunct="1">
      <a:defRPr sz="1786" kern="1200">
        <a:solidFill>
          <a:schemeClr val="tx1"/>
        </a:solidFill>
        <a:latin typeface="+mn-lt"/>
        <a:ea typeface="+mn-ea"/>
        <a:cs typeface="+mn-cs"/>
      </a:defRPr>
    </a:lvl8pPr>
    <a:lvl9pPr marL="5441943" algn="l" defTabSz="1360485" rtl="0" eaLnBrk="1" latinLnBrk="0" hangingPunct="1">
      <a:defRPr sz="178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4556188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10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3665446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11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3665446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12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3665446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13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3665446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14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2641583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15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575938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244555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046597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3665446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3665446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3665446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3665446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3665446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366544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.wav"/><Relationship Id="rId4" Type="http://schemas.openxmlformats.org/officeDocument/2006/relationships/image" Target="../media/image2.gif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6" Type="http://schemas.openxmlformats.org/officeDocument/2006/relationships/audio" Target="../media/audio1.wav"/><Relationship Id="rId5" Type="http://schemas.openxmlformats.org/officeDocument/2006/relationships/image" Target="../media/image3.png"/><Relationship Id="rId4" Type="http://schemas.openxmlformats.org/officeDocument/2006/relationships/image" Target="../media/image2.gif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.wav"/><Relationship Id="rId4" Type="http://schemas.openxmlformats.org/officeDocument/2006/relationships/image" Target="../media/image4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.wav"/><Relationship Id="rId4" Type="http://schemas.openxmlformats.org/officeDocument/2006/relationships/image" Target="../media/image4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6" Type="http://schemas.openxmlformats.org/officeDocument/2006/relationships/audio" Target="../media/audio1.wav"/><Relationship Id="rId5" Type="http://schemas.openxmlformats.org/officeDocument/2006/relationships/image" Target="../media/image3.png"/><Relationship Id="rId4" Type="http://schemas.openxmlformats.org/officeDocument/2006/relationships/image" Target="../media/image2.gif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.wav"/><Relationship Id="rId4" Type="http://schemas.openxmlformats.org/officeDocument/2006/relationships/image" Target="../media/image4.pn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.wav"/><Relationship Id="rId4" Type="http://schemas.openxmlformats.org/officeDocument/2006/relationships/image" Target="../media/image4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NULL"/><Relationship Id="rId4" Type="http://schemas.openxmlformats.org/officeDocument/2006/relationships/image" Target="../media/image4.png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NULL"/><Relationship Id="rId4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6" Type="http://schemas.openxmlformats.org/officeDocument/2006/relationships/audio" Target="../media/audio1.wav"/><Relationship Id="rId5" Type="http://schemas.openxmlformats.org/officeDocument/2006/relationships/image" Target="../media/image3.png"/><Relationship Id="rId4" Type="http://schemas.openxmlformats.org/officeDocument/2006/relationships/image" Target="../media/image2.gif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.wav"/><Relationship Id="rId4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.wav"/><Relationship Id="rId4" Type="http://schemas.openxmlformats.org/officeDocument/2006/relationships/image" Target="../media/image4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.wav"/><Relationship Id="rId4" Type="http://schemas.openxmlformats.org/officeDocument/2006/relationships/image" Target="../media/image2.gif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6" Type="http://schemas.openxmlformats.org/officeDocument/2006/relationships/audio" Target="../media/audio1.wav"/><Relationship Id="rId5" Type="http://schemas.openxmlformats.org/officeDocument/2006/relationships/image" Target="../media/image3.png"/><Relationship Id="rId4" Type="http://schemas.openxmlformats.org/officeDocument/2006/relationships/image" Target="../media/image2.gif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6" Type="http://schemas.openxmlformats.org/officeDocument/2006/relationships/audio" Target="../media/audio1.wav"/><Relationship Id="rId5" Type="http://schemas.openxmlformats.org/officeDocument/2006/relationships/image" Target="../media/image3.png"/><Relationship Id="rId4" Type="http://schemas.openxmlformats.org/officeDocument/2006/relationships/image" Target="../media/image2.gif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.wav"/><Relationship Id="rId4" Type="http://schemas.openxmlformats.org/officeDocument/2006/relationships/image" Target="../media/image4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.wav"/><Relationship Id="rId4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for video">
    <p:bg>
      <p:bgPr>
        <a:solidFill>
          <a:srgbClr val="91C6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riangolo isoscele 17"/>
          <p:cNvSpPr/>
          <p:nvPr userDrawn="1"/>
        </p:nvSpPr>
        <p:spPr>
          <a:xfrm>
            <a:off x="1" y="6131590"/>
            <a:ext cx="18288000" cy="4155414"/>
          </a:xfrm>
          <a:prstGeom prst="triangle">
            <a:avLst>
              <a:gd name="adj" fmla="val 49694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19" name="Immagine 1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1364" y="5228746"/>
            <a:ext cx="2505270" cy="2505270"/>
          </a:xfrm>
          <a:prstGeom prst="rect">
            <a:avLst/>
          </a:prstGeom>
        </p:spPr>
      </p:pic>
      <p:sp>
        <p:nvSpPr>
          <p:cNvPr id="20" name="Sottotitolo 2"/>
          <p:cNvSpPr txBox="1">
            <a:spLocks/>
          </p:cNvSpPr>
          <p:nvPr userDrawn="1"/>
        </p:nvSpPr>
        <p:spPr>
          <a:xfrm>
            <a:off x="2285998" y="8951775"/>
            <a:ext cx="13716000" cy="682900"/>
          </a:xfrm>
          <a:prstGeom prst="rect">
            <a:avLst/>
          </a:prstGeom>
        </p:spPr>
        <p:txBody>
          <a:bodyPr vert="horz" lIns="112222" tIns="56111" rIns="112222" bIns="56111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baseline="0">
                <a:solidFill>
                  <a:schemeClr val="tx1"/>
                </a:solidFill>
                <a:latin typeface="Amatic SC" pitchFamily="2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Dept. of Legal, Language, Translation and Interpreting Studies, Section of in Modern Languages for Interpreters and Translators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University of Trieste, Via </a:t>
            </a:r>
            <a:r>
              <a:rPr lang="en-US" sz="736" dirty="0" err="1">
                <a:latin typeface="+mn-lt"/>
              </a:rPr>
              <a:t>Filzi</a:t>
            </a:r>
            <a:r>
              <a:rPr lang="en-US" sz="736" dirty="0">
                <a:latin typeface="+mn-lt"/>
              </a:rPr>
              <a:t>, 14 - 34144 Trieste, Italy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Project </a:t>
            </a:r>
            <a:r>
              <a:rPr lang="en-US" sz="736" dirty="0" err="1">
                <a:latin typeface="+mn-lt"/>
              </a:rPr>
              <a:t>numberStudies</a:t>
            </a:r>
            <a:r>
              <a:rPr lang="en-US" sz="736" dirty="0">
                <a:latin typeface="+mn-lt"/>
              </a:rPr>
              <a:t>: 2016-1-IT02-KA203-024311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u="non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www.adlabproject.eu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FUNDED BY THE ERASMUS + PROGRAMME OF THE EUROPEAN UNION</a:t>
            </a:r>
          </a:p>
          <a:p>
            <a:pPr>
              <a:lnSpc>
                <a:spcPct val="50000"/>
              </a:lnSpc>
            </a:pPr>
            <a:endParaRPr lang="en-US" sz="982" dirty="0">
              <a:latin typeface="+mn-lt"/>
            </a:endParaRPr>
          </a:p>
          <a:p>
            <a:pPr>
              <a:lnSpc>
                <a:spcPct val="50000"/>
              </a:lnSpc>
            </a:pPr>
            <a:endParaRPr lang="it-IT" sz="4909" dirty="0">
              <a:latin typeface="+mn-lt"/>
            </a:endParaRPr>
          </a:p>
        </p:txBody>
      </p:sp>
      <p:pic>
        <p:nvPicPr>
          <p:cNvPr id="21" name="Immagine 2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6164" y="9690834"/>
            <a:ext cx="815678" cy="540000"/>
          </a:xfrm>
          <a:prstGeom prst="rect">
            <a:avLst/>
          </a:prstGeom>
        </p:spPr>
      </p:pic>
      <p:sp>
        <p:nvSpPr>
          <p:cNvPr id="24" name="Titolo 23"/>
          <p:cNvSpPr>
            <a:spLocks noGrp="1"/>
          </p:cNvSpPr>
          <p:nvPr>
            <p:ph type="title" hasCustomPrompt="1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</p:spPr>
        <p:txBody>
          <a:bodyPr/>
          <a:lstStyle>
            <a:lvl1pPr algn="ctr">
              <a:defRPr sz="6136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r>
              <a:rPr lang="pl-PL" dirty="0" err="1" smtClean="0"/>
              <a:t>Title</a:t>
            </a:r>
            <a:r>
              <a:rPr lang="pl-PL" dirty="0" smtClean="0"/>
              <a:t> of te </a:t>
            </a:r>
            <a:r>
              <a:rPr lang="pl-PL" dirty="0" err="1" smtClean="0"/>
              <a:t>presentation</a:t>
            </a:r>
            <a:endParaRPr lang="it-IT" dirty="0"/>
          </a:p>
        </p:txBody>
      </p:sp>
      <p:sp>
        <p:nvSpPr>
          <p:cNvPr id="26" name="Segnaposto testo 25"/>
          <p:cNvSpPr>
            <a:spLocks noGrp="1"/>
          </p:cNvSpPr>
          <p:nvPr>
            <p:ph type="body" sz="quarter" idx="10" hasCustomPrompt="1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682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smtClean="0"/>
              <a:t>Module numer</a:t>
            </a:r>
          </a:p>
          <a:p>
            <a:pPr lvl="0"/>
            <a:r>
              <a:rPr lang="pl-PL" dirty="0" smtClean="0"/>
              <a:t>Unit </a:t>
            </a:r>
            <a:r>
              <a:rPr lang="pl-PL" dirty="0" err="1" smtClean="0"/>
              <a:t>number</a:t>
            </a:r>
            <a:endParaRPr lang="pl-PL" dirty="0" smtClean="0"/>
          </a:p>
          <a:p>
            <a:pPr lvl="0"/>
            <a:endParaRPr lang="it-IT" dirty="0"/>
          </a:p>
        </p:txBody>
      </p:sp>
      <p:sp>
        <p:nvSpPr>
          <p:cNvPr id="27" name="Rettangolo 26"/>
          <p:cNvSpPr/>
          <p:nvPr userDrawn="1"/>
        </p:nvSpPr>
        <p:spPr>
          <a:xfrm>
            <a:off x="123642" y="125968"/>
            <a:ext cx="18040739" cy="10161036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28" name="Rettangolo 27"/>
          <p:cNvSpPr/>
          <p:nvPr userDrawn="1"/>
        </p:nvSpPr>
        <p:spPr>
          <a:xfrm>
            <a:off x="217169" y="201149"/>
            <a:ext cx="17853660" cy="10085852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0" name="Segnaposto testo 25"/>
          <p:cNvSpPr>
            <a:spLocks noGrp="1"/>
          </p:cNvSpPr>
          <p:nvPr>
            <p:ph type="body" sz="quarter" idx="11" hasCustomPrompt="1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945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err="1" smtClean="0"/>
              <a:t>presenter’s</a:t>
            </a:r>
            <a:r>
              <a:rPr lang="pl-PL" dirty="0" smtClean="0"/>
              <a:t> </a:t>
            </a:r>
            <a:r>
              <a:rPr lang="pl-PL" dirty="0" err="1" smtClean="0"/>
              <a:t>first</a:t>
            </a:r>
            <a:r>
              <a:rPr lang="pl-PL" dirty="0" smtClean="0"/>
              <a:t> and </a:t>
            </a:r>
            <a:r>
              <a:rPr lang="pl-PL" dirty="0" err="1" smtClean="0"/>
              <a:t>last</a:t>
            </a:r>
            <a:r>
              <a:rPr lang="pl-PL" dirty="0" smtClean="0"/>
              <a:t> </a:t>
            </a:r>
            <a:r>
              <a:rPr lang="pl-PL" dirty="0" err="1" smtClean="0"/>
              <a:t>name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0852872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 for power point">
    <p:bg>
      <p:bgPr>
        <a:solidFill>
          <a:srgbClr val="91C6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riangolo isoscele 17"/>
          <p:cNvSpPr/>
          <p:nvPr userDrawn="1"/>
        </p:nvSpPr>
        <p:spPr>
          <a:xfrm>
            <a:off x="1" y="6131590"/>
            <a:ext cx="18288000" cy="4155414"/>
          </a:xfrm>
          <a:prstGeom prst="triangle">
            <a:avLst>
              <a:gd name="adj" fmla="val 49694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19" name="Immagine 18" title="ADLABPRO logo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1364" y="5228746"/>
            <a:ext cx="2505270" cy="2505270"/>
          </a:xfrm>
          <a:prstGeom prst="rect">
            <a:avLst/>
          </a:prstGeom>
        </p:spPr>
      </p:pic>
      <p:sp>
        <p:nvSpPr>
          <p:cNvPr id="20" name="Sottotitolo 2"/>
          <p:cNvSpPr txBox="1">
            <a:spLocks/>
          </p:cNvSpPr>
          <p:nvPr userDrawn="1"/>
        </p:nvSpPr>
        <p:spPr>
          <a:xfrm>
            <a:off x="2285998" y="8951775"/>
            <a:ext cx="13716000" cy="682900"/>
          </a:xfrm>
          <a:prstGeom prst="rect">
            <a:avLst/>
          </a:prstGeom>
        </p:spPr>
        <p:txBody>
          <a:bodyPr vert="horz" lIns="112222" tIns="56111" rIns="112222" bIns="56111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baseline="0">
                <a:solidFill>
                  <a:schemeClr val="tx1"/>
                </a:solidFill>
                <a:latin typeface="Amatic SC" pitchFamily="2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Dept. of Legal, Language, Translation and Interpreting Studies, Section of in Modern Languages for Interpreters and Translators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University of Trieste, Via </a:t>
            </a:r>
            <a:r>
              <a:rPr lang="en-US" sz="736" dirty="0" err="1">
                <a:latin typeface="+mn-lt"/>
              </a:rPr>
              <a:t>Filzi</a:t>
            </a:r>
            <a:r>
              <a:rPr lang="en-US" sz="736" dirty="0">
                <a:latin typeface="+mn-lt"/>
              </a:rPr>
              <a:t>, 14 - 34144 Trieste, Italy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Project </a:t>
            </a:r>
            <a:r>
              <a:rPr lang="en-US" sz="736" dirty="0" err="1">
                <a:latin typeface="+mn-lt"/>
              </a:rPr>
              <a:t>numberStudies</a:t>
            </a:r>
            <a:r>
              <a:rPr lang="en-US" sz="736" dirty="0">
                <a:latin typeface="+mn-lt"/>
              </a:rPr>
              <a:t>: 2016-1-IT02-KA203-024311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u="non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www.adlabproject.eu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FUNDED BY THE ERASMUS + PROGRAMME OF THE EUROPEAN UNION</a:t>
            </a:r>
          </a:p>
          <a:p>
            <a:pPr>
              <a:lnSpc>
                <a:spcPct val="50000"/>
              </a:lnSpc>
            </a:pPr>
            <a:endParaRPr lang="en-US" sz="982" dirty="0">
              <a:latin typeface="+mn-lt"/>
            </a:endParaRPr>
          </a:p>
          <a:p>
            <a:pPr>
              <a:lnSpc>
                <a:spcPct val="50000"/>
              </a:lnSpc>
            </a:pPr>
            <a:endParaRPr lang="it-IT" sz="4909" dirty="0">
              <a:latin typeface="+mn-lt"/>
            </a:endParaRPr>
          </a:p>
        </p:txBody>
      </p:sp>
      <p:pic>
        <p:nvPicPr>
          <p:cNvPr id="21" name="Immagine 2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6164" y="9690834"/>
            <a:ext cx="815678" cy="540000"/>
          </a:xfrm>
          <a:prstGeom prst="rect">
            <a:avLst/>
          </a:prstGeom>
        </p:spPr>
      </p:pic>
      <p:sp>
        <p:nvSpPr>
          <p:cNvPr id="24" name="Titolo 23"/>
          <p:cNvSpPr>
            <a:spLocks noGrp="1"/>
          </p:cNvSpPr>
          <p:nvPr>
            <p:ph type="title" hasCustomPrompt="1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</p:spPr>
        <p:txBody>
          <a:bodyPr/>
          <a:lstStyle>
            <a:lvl1pPr algn="ctr">
              <a:defRPr sz="6136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r>
              <a:rPr lang="pl-PL" dirty="0" err="1" smtClean="0"/>
              <a:t>Title</a:t>
            </a:r>
            <a:r>
              <a:rPr lang="pl-PL" dirty="0" smtClean="0"/>
              <a:t> of te </a:t>
            </a:r>
            <a:r>
              <a:rPr lang="pl-PL" dirty="0" err="1" smtClean="0"/>
              <a:t>presentation</a:t>
            </a:r>
            <a:endParaRPr lang="it-IT" dirty="0"/>
          </a:p>
        </p:txBody>
      </p:sp>
      <p:sp>
        <p:nvSpPr>
          <p:cNvPr id="26" name="Segnaposto testo 25"/>
          <p:cNvSpPr>
            <a:spLocks noGrp="1"/>
          </p:cNvSpPr>
          <p:nvPr>
            <p:ph type="body" sz="quarter" idx="10" hasCustomPrompt="1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682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smtClean="0"/>
              <a:t>Module numer</a:t>
            </a:r>
          </a:p>
          <a:p>
            <a:pPr lvl="0"/>
            <a:r>
              <a:rPr lang="pl-PL" dirty="0" smtClean="0"/>
              <a:t>Unit </a:t>
            </a:r>
            <a:r>
              <a:rPr lang="pl-PL" dirty="0" err="1" smtClean="0"/>
              <a:t>number</a:t>
            </a:r>
            <a:endParaRPr lang="pl-PL" dirty="0" smtClean="0"/>
          </a:p>
          <a:p>
            <a:pPr lvl="0"/>
            <a:endParaRPr lang="it-IT" dirty="0"/>
          </a:p>
        </p:txBody>
      </p:sp>
      <p:sp>
        <p:nvSpPr>
          <p:cNvPr id="27" name="Rettangolo 26"/>
          <p:cNvSpPr/>
          <p:nvPr userDrawn="1"/>
        </p:nvSpPr>
        <p:spPr>
          <a:xfrm>
            <a:off x="123642" y="125968"/>
            <a:ext cx="18040739" cy="10161036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28" name="Rettangolo 27"/>
          <p:cNvSpPr/>
          <p:nvPr userDrawn="1"/>
        </p:nvSpPr>
        <p:spPr>
          <a:xfrm>
            <a:off x="217169" y="201149"/>
            <a:ext cx="17853660" cy="10085852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0" name="Segnaposto testo 25"/>
          <p:cNvSpPr>
            <a:spLocks noGrp="1"/>
          </p:cNvSpPr>
          <p:nvPr>
            <p:ph type="body" sz="quarter" idx="11" hasCustomPrompt="1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945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err="1" smtClean="0"/>
              <a:t>Author’s</a:t>
            </a:r>
            <a:r>
              <a:rPr lang="pl-PL" dirty="0" smtClean="0"/>
              <a:t> </a:t>
            </a:r>
            <a:r>
              <a:rPr lang="pl-PL" dirty="0" err="1" smtClean="0"/>
              <a:t>first</a:t>
            </a:r>
            <a:r>
              <a:rPr lang="pl-PL" dirty="0" smtClean="0"/>
              <a:t> and </a:t>
            </a:r>
            <a:r>
              <a:rPr lang="pl-PL" dirty="0" err="1" smtClean="0"/>
              <a:t>last</a:t>
            </a:r>
            <a:r>
              <a:rPr lang="pl-PL" dirty="0" smtClean="0"/>
              <a:t> </a:t>
            </a:r>
            <a:r>
              <a:rPr lang="pl-PL" dirty="0" err="1" smtClean="0"/>
              <a:t>name</a:t>
            </a:r>
            <a:endParaRPr lang="it-IT" dirty="0"/>
          </a:p>
        </p:txBody>
      </p:sp>
      <p:pic>
        <p:nvPicPr>
          <p:cNvPr id="11" name="Obraz 10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3419" y="7873811"/>
            <a:ext cx="2601158" cy="910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4296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6" name="click.wav"/>
          </p:stSnd>
        </p:sndAc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Slide typ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titolo 1"/>
          <p:cNvSpPr>
            <a:spLocks noGrp="1"/>
          </p:cNvSpPr>
          <p:nvPr>
            <p:ph type="title" hasCustomPrompt="1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b="1" cap="all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pl-PL" dirty="0" err="1" smtClean="0"/>
              <a:t>click</a:t>
            </a:r>
            <a:r>
              <a:rPr lang="pl-PL" dirty="0" smtClean="0"/>
              <a:t> to </a:t>
            </a:r>
            <a:r>
              <a:rPr lang="pl-PL" dirty="0" err="1" smtClean="0"/>
              <a:t>modify</a:t>
            </a:r>
            <a:endParaRPr lang="it-IT" dirty="0"/>
          </a:p>
        </p:txBody>
      </p:sp>
      <p:pic>
        <p:nvPicPr>
          <p:cNvPr id="7" name="Immagine 6" descr=" " title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2" name="Segnaposto testo 11"/>
          <p:cNvSpPr>
            <a:spLocks noGrp="1"/>
          </p:cNvSpPr>
          <p:nvPr>
            <p:ph type="body" sz="quarter" idx="10" hasCustomPrompt="1"/>
          </p:nvPr>
        </p:nvSpPr>
        <p:spPr>
          <a:xfrm>
            <a:off x="532210" y="3131811"/>
            <a:ext cx="17223583" cy="4831465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pl-PL" dirty="0" err="1" smtClean="0"/>
              <a:t>Click</a:t>
            </a:r>
            <a:r>
              <a:rPr lang="pl-PL" dirty="0" smtClean="0"/>
              <a:t> to </a:t>
            </a:r>
            <a:r>
              <a:rPr lang="pl-PL" dirty="0" err="1" smtClean="0"/>
              <a:t>modify</a:t>
            </a:r>
            <a:endParaRPr lang="pl-PL" dirty="0" smtClean="0"/>
          </a:p>
          <a:p>
            <a:pPr lvl="0"/>
            <a:endParaRPr lang="it-IT" dirty="0"/>
          </a:p>
        </p:txBody>
      </p:sp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11"/>
          </p:nvPr>
        </p:nvSpPr>
        <p:spPr>
          <a:xfrm>
            <a:off x="10456070" y="10013158"/>
            <a:ext cx="1371600" cy="13716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en" dirty="0"/>
          </a:p>
        </p:txBody>
      </p:sp>
      <p:pic>
        <p:nvPicPr>
          <p:cNvPr id="19" name="Obraz 18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467265" y="9787180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24757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Disclaim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 descr=" " title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2" name="Segnaposto testo 11"/>
          <p:cNvSpPr>
            <a:spLocks noGrp="1"/>
          </p:cNvSpPr>
          <p:nvPr>
            <p:ph type="body" sz="quarter" idx="10"/>
          </p:nvPr>
        </p:nvSpPr>
        <p:spPr>
          <a:xfrm>
            <a:off x="532210" y="379476"/>
            <a:ext cx="17223583" cy="7756915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50000"/>
              </a:lnSpc>
              <a:buNone/>
              <a:defRPr lang="pl-PL" sz="1964" smtClean="0">
                <a:effectLst/>
              </a:defRPr>
            </a:lvl1pPr>
          </a:lstStyle>
          <a:p>
            <a:endParaRPr lang="pl-PL" sz="135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4" name="Obraz 3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451521" y="9795609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0003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slide for power point">
    <p:bg>
      <p:bgPr>
        <a:solidFill>
          <a:srgbClr val="91C6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riangolo isoscele 17"/>
          <p:cNvSpPr/>
          <p:nvPr userDrawn="1"/>
        </p:nvSpPr>
        <p:spPr>
          <a:xfrm>
            <a:off x="1" y="6131590"/>
            <a:ext cx="18288000" cy="4155414"/>
          </a:xfrm>
          <a:prstGeom prst="triangle">
            <a:avLst>
              <a:gd name="adj" fmla="val 49694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19" name="Immagine 18" title="ADLABPRO logo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1364" y="5228746"/>
            <a:ext cx="2505270" cy="2505270"/>
          </a:xfrm>
          <a:prstGeom prst="rect">
            <a:avLst/>
          </a:prstGeom>
        </p:spPr>
      </p:pic>
      <p:sp>
        <p:nvSpPr>
          <p:cNvPr id="20" name="Sottotitolo 2"/>
          <p:cNvSpPr txBox="1">
            <a:spLocks/>
          </p:cNvSpPr>
          <p:nvPr userDrawn="1"/>
        </p:nvSpPr>
        <p:spPr>
          <a:xfrm>
            <a:off x="2285998" y="8951775"/>
            <a:ext cx="13716000" cy="682900"/>
          </a:xfrm>
          <a:prstGeom prst="rect">
            <a:avLst/>
          </a:prstGeom>
        </p:spPr>
        <p:txBody>
          <a:bodyPr vert="horz" lIns="112222" tIns="56111" rIns="112222" bIns="56111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baseline="0">
                <a:solidFill>
                  <a:schemeClr val="tx1"/>
                </a:solidFill>
                <a:latin typeface="Amatic SC" pitchFamily="2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Dept. of Legal, Language, Translation and Interpreting Studies, Section of in Modern Languages for Interpreters and Translators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University of Trieste, Via </a:t>
            </a:r>
            <a:r>
              <a:rPr lang="en-US" sz="736" dirty="0" err="1">
                <a:latin typeface="+mn-lt"/>
              </a:rPr>
              <a:t>Filzi</a:t>
            </a:r>
            <a:r>
              <a:rPr lang="en-US" sz="736" dirty="0">
                <a:latin typeface="+mn-lt"/>
              </a:rPr>
              <a:t>, 14 - 34144 Trieste, Italy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Project </a:t>
            </a:r>
            <a:r>
              <a:rPr lang="en-US" sz="736" dirty="0" err="1">
                <a:latin typeface="+mn-lt"/>
              </a:rPr>
              <a:t>numberStudies</a:t>
            </a:r>
            <a:r>
              <a:rPr lang="en-US" sz="736" dirty="0">
                <a:latin typeface="+mn-lt"/>
              </a:rPr>
              <a:t>: 2016-1-IT02-KA203-024311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u="non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www.adlabproject.eu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FUNDED BY THE ERASMUS + PROGRAMME OF THE EUROPEAN UNION</a:t>
            </a:r>
          </a:p>
          <a:p>
            <a:pPr>
              <a:lnSpc>
                <a:spcPct val="50000"/>
              </a:lnSpc>
            </a:pPr>
            <a:endParaRPr lang="en-US" sz="982" dirty="0">
              <a:latin typeface="+mn-lt"/>
            </a:endParaRPr>
          </a:p>
          <a:p>
            <a:pPr>
              <a:lnSpc>
                <a:spcPct val="50000"/>
              </a:lnSpc>
            </a:pPr>
            <a:endParaRPr lang="it-IT" sz="4909" dirty="0">
              <a:latin typeface="+mn-lt"/>
            </a:endParaRPr>
          </a:p>
        </p:txBody>
      </p:sp>
      <p:pic>
        <p:nvPicPr>
          <p:cNvPr id="21" name="Immagine 2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6164" y="9690834"/>
            <a:ext cx="815678" cy="540000"/>
          </a:xfrm>
          <a:prstGeom prst="rect">
            <a:avLst/>
          </a:prstGeom>
        </p:spPr>
      </p:pic>
      <p:sp>
        <p:nvSpPr>
          <p:cNvPr id="24" name="Titolo 23"/>
          <p:cNvSpPr>
            <a:spLocks noGrp="1"/>
          </p:cNvSpPr>
          <p:nvPr>
            <p:ph type="title" hasCustomPrompt="1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</p:spPr>
        <p:txBody>
          <a:bodyPr/>
          <a:lstStyle>
            <a:lvl1pPr algn="ctr">
              <a:defRPr sz="6136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r>
              <a:rPr lang="pl-PL" dirty="0" err="1" smtClean="0"/>
              <a:t>Title</a:t>
            </a:r>
            <a:r>
              <a:rPr lang="pl-PL" dirty="0" smtClean="0"/>
              <a:t> of te </a:t>
            </a:r>
            <a:r>
              <a:rPr lang="pl-PL" dirty="0" err="1" smtClean="0"/>
              <a:t>presentation</a:t>
            </a:r>
            <a:endParaRPr lang="it-IT" dirty="0"/>
          </a:p>
        </p:txBody>
      </p:sp>
      <p:sp>
        <p:nvSpPr>
          <p:cNvPr id="26" name="Segnaposto testo 25"/>
          <p:cNvSpPr>
            <a:spLocks noGrp="1"/>
          </p:cNvSpPr>
          <p:nvPr>
            <p:ph type="body" sz="quarter" idx="10" hasCustomPrompt="1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682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smtClean="0"/>
              <a:t>Module numer</a:t>
            </a:r>
          </a:p>
          <a:p>
            <a:pPr lvl="0"/>
            <a:r>
              <a:rPr lang="pl-PL" dirty="0" smtClean="0"/>
              <a:t>Unit </a:t>
            </a:r>
            <a:r>
              <a:rPr lang="pl-PL" dirty="0" err="1" smtClean="0"/>
              <a:t>number</a:t>
            </a:r>
            <a:endParaRPr lang="pl-PL" dirty="0" smtClean="0"/>
          </a:p>
          <a:p>
            <a:pPr lvl="0"/>
            <a:endParaRPr lang="it-IT" dirty="0"/>
          </a:p>
        </p:txBody>
      </p:sp>
      <p:sp>
        <p:nvSpPr>
          <p:cNvPr id="27" name="Rettangolo 26"/>
          <p:cNvSpPr/>
          <p:nvPr userDrawn="1"/>
        </p:nvSpPr>
        <p:spPr>
          <a:xfrm>
            <a:off x="123642" y="125968"/>
            <a:ext cx="18040739" cy="10161036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28" name="Rettangolo 27"/>
          <p:cNvSpPr/>
          <p:nvPr userDrawn="1"/>
        </p:nvSpPr>
        <p:spPr>
          <a:xfrm>
            <a:off x="217169" y="201149"/>
            <a:ext cx="17853660" cy="10085852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0" name="Segnaposto testo 25"/>
          <p:cNvSpPr>
            <a:spLocks noGrp="1"/>
          </p:cNvSpPr>
          <p:nvPr>
            <p:ph type="body" sz="quarter" idx="11" hasCustomPrompt="1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945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err="1" smtClean="0"/>
              <a:t>Author’s</a:t>
            </a:r>
            <a:r>
              <a:rPr lang="pl-PL" dirty="0" smtClean="0"/>
              <a:t> </a:t>
            </a:r>
            <a:r>
              <a:rPr lang="pl-PL" dirty="0" err="1" smtClean="0"/>
              <a:t>first</a:t>
            </a:r>
            <a:r>
              <a:rPr lang="pl-PL" dirty="0" smtClean="0"/>
              <a:t> and </a:t>
            </a:r>
            <a:r>
              <a:rPr lang="pl-PL" dirty="0" err="1" smtClean="0"/>
              <a:t>last</a:t>
            </a:r>
            <a:r>
              <a:rPr lang="pl-PL" dirty="0" smtClean="0"/>
              <a:t> </a:t>
            </a:r>
            <a:r>
              <a:rPr lang="pl-PL" dirty="0" err="1" smtClean="0"/>
              <a:t>name</a:t>
            </a:r>
            <a:endParaRPr lang="it-IT" dirty="0"/>
          </a:p>
        </p:txBody>
      </p:sp>
      <p:pic>
        <p:nvPicPr>
          <p:cNvPr id="11" name="Obraz 10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3419" y="7873811"/>
            <a:ext cx="2601158" cy="910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4968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6" name="click.wav"/>
          </p:stSnd>
        </p:sndAc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Slide typ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titolo 1"/>
          <p:cNvSpPr>
            <a:spLocks noGrp="1"/>
          </p:cNvSpPr>
          <p:nvPr>
            <p:ph type="title" hasCustomPrompt="1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b="1" cap="all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pl-PL" dirty="0" err="1" smtClean="0"/>
              <a:t>click</a:t>
            </a:r>
            <a:r>
              <a:rPr lang="pl-PL" dirty="0" smtClean="0"/>
              <a:t> to </a:t>
            </a:r>
            <a:r>
              <a:rPr lang="pl-PL" dirty="0" err="1" smtClean="0"/>
              <a:t>modify</a:t>
            </a:r>
            <a:endParaRPr lang="it-IT" dirty="0"/>
          </a:p>
        </p:txBody>
      </p:sp>
      <p:pic>
        <p:nvPicPr>
          <p:cNvPr id="7" name="Immagine 6" descr=" " title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2" name="Segnaposto testo 11"/>
          <p:cNvSpPr>
            <a:spLocks noGrp="1"/>
          </p:cNvSpPr>
          <p:nvPr>
            <p:ph type="body" sz="quarter" idx="10" hasCustomPrompt="1"/>
          </p:nvPr>
        </p:nvSpPr>
        <p:spPr>
          <a:xfrm>
            <a:off x="532210" y="3131811"/>
            <a:ext cx="17223583" cy="4831465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pl-PL" dirty="0" err="1" smtClean="0"/>
              <a:t>Click</a:t>
            </a:r>
            <a:r>
              <a:rPr lang="pl-PL" dirty="0" smtClean="0"/>
              <a:t> to </a:t>
            </a:r>
            <a:r>
              <a:rPr lang="pl-PL" dirty="0" err="1" smtClean="0"/>
              <a:t>modify</a:t>
            </a:r>
            <a:endParaRPr lang="pl-PL" dirty="0" smtClean="0"/>
          </a:p>
          <a:p>
            <a:pPr lvl="0"/>
            <a:endParaRPr lang="it-IT" dirty="0"/>
          </a:p>
        </p:txBody>
      </p:sp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11"/>
          </p:nvPr>
        </p:nvSpPr>
        <p:spPr>
          <a:xfrm>
            <a:off x="10456070" y="10013158"/>
            <a:ext cx="1371600" cy="13716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en" dirty="0"/>
          </a:p>
        </p:txBody>
      </p:sp>
      <p:pic>
        <p:nvPicPr>
          <p:cNvPr id="19" name="Obraz 18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467265" y="9787180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6055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Disclaim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 descr=" " title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2" name="Segnaposto testo 11"/>
          <p:cNvSpPr>
            <a:spLocks noGrp="1"/>
          </p:cNvSpPr>
          <p:nvPr>
            <p:ph type="body" sz="quarter" idx="10"/>
          </p:nvPr>
        </p:nvSpPr>
        <p:spPr>
          <a:xfrm>
            <a:off x="532210" y="379476"/>
            <a:ext cx="17223583" cy="7756915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50000"/>
              </a:lnSpc>
              <a:buNone/>
              <a:defRPr lang="pl-PL" sz="1964" smtClean="0">
                <a:effectLst/>
              </a:defRPr>
            </a:lvl1pPr>
          </a:lstStyle>
          <a:p>
            <a:endParaRPr lang="pl-PL" sz="135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4" name="Obraz 3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451521" y="9795609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6403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Disclaim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 descr=" " title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2" name="Segnaposto testo 11"/>
          <p:cNvSpPr>
            <a:spLocks noGrp="1"/>
          </p:cNvSpPr>
          <p:nvPr>
            <p:ph type="body" sz="quarter" idx="10"/>
          </p:nvPr>
        </p:nvSpPr>
        <p:spPr>
          <a:xfrm>
            <a:off x="532210" y="379476"/>
            <a:ext cx="17223583" cy="7756915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50000"/>
              </a:lnSpc>
              <a:buNone/>
              <a:defRPr lang="pl-PL" sz="1964" smtClean="0">
                <a:effectLst/>
              </a:defRPr>
            </a:lvl1pPr>
          </a:lstStyle>
          <a:p>
            <a:endParaRPr lang="pl-PL" sz="135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4" name="Obraz 3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451521" y="9795609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89229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Disclaim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 descr=" " title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2" name="Segnaposto testo 11"/>
          <p:cNvSpPr>
            <a:spLocks noGrp="1"/>
          </p:cNvSpPr>
          <p:nvPr>
            <p:ph type="body" sz="quarter" idx="10"/>
          </p:nvPr>
        </p:nvSpPr>
        <p:spPr>
          <a:xfrm>
            <a:off x="532210" y="379476"/>
            <a:ext cx="17223583" cy="7756915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50000"/>
              </a:lnSpc>
              <a:buNone/>
              <a:defRPr lang="pl-PL" sz="1964" smtClean="0">
                <a:effectLst/>
              </a:defRPr>
            </a:lvl1pPr>
          </a:lstStyle>
          <a:p>
            <a:endParaRPr lang="pl-PL" sz="135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4" name="Obraz 3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451521" y="9795609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9255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for power point">
    <p:bg>
      <p:bgPr>
        <a:solidFill>
          <a:srgbClr val="91C6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riangolo isoscele 17"/>
          <p:cNvSpPr/>
          <p:nvPr userDrawn="1"/>
        </p:nvSpPr>
        <p:spPr>
          <a:xfrm>
            <a:off x="1" y="6131590"/>
            <a:ext cx="18288000" cy="4155414"/>
          </a:xfrm>
          <a:prstGeom prst="triangle">
            <a:avLst>
              <a:gd name="adj" fmla="val 49694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19" name="Immagine 18" title="ADLABPRO logo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1364" y="5228746"/>
            <a:ext cx="2505270" cy="2505270"/>
          </a:xfrm>
          <a:prstGeom prst="rect">
            <a:avLst/>
          </a:prstGeom>
        </p:spPr>
      </p:pic>
      <p:sp>
        <p:nvSpPr>
          <p:cNvPr id="20" name="Sottotitolo 2"/>
          <p:cNvSpPr txBox="1">
            <a:spLocks/>
          </p:cNvSpPr>
          <p:nvPr userDrawn="1"/>
        </p:nvSpPr>
        <p:spPr>
          <a:xfrm>
            <a:off x="2285998" y="8951775"/>
            <a:ext cx="13716000" cy="682900"/>
          </a:xfrm>
          <a:prstGeom prst="rect">
            <a:avLst/>
          </a:prstGeom>
        </p:spPr>
        <p:txBody>
          <a:bodyPr vert="horz" lIns="112222" tIns="56111" rIns="112222" bIns="56111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baseline="0">
                <a:solidFill>
                  <a:schemeClr val="tx1"/>
                </a:solidFill>
                <a:latin typeface="Amatic SC" pitchFamily="2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Dept. of Legal, Language, Translation and Interpreting Studies, Section of in Modern Languages for Interpreters and Translators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University of Trieste, Via </a:t>
            </a:r>
            <a:r>
              <a:rPr lang="en-US" sz="736" dirty="0" err="1">
                <a:latin typeface="+mn-lt"/>
              </a:rPr>
              <a:t>Filzi</a:t>
            </a:r>
            <a:r>
              <a:rPr lang="en-US" sz="736" dirty="0">
                <a:latin typeface="+mn-lt"/>
              </a:rPr>
              <a:t>, 14 - 34144 Trieste, Italy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Project </a:t>
            </a:r>
            <a:r>
              <a:rPr lang="en-US" sz="736" dirty="0" err="1">
                <a:latin typeface="+mn-lt"/>
              </a:rPr>
              <a:t>numberStudies</a:t>
            </a:r>
            <a:r>
              <a:rPr lang="en-US" sz="736" dirty="0">
                <a:latin typeface="+mn-lt"/>
              </a:rPr>
              <a:t>: 2016-1-IT02-KA203-024311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u="non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www.adlabproject.eu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FUNDED BY THE ERASMUS + PROGRAMME OF THE EUROPEAN UNION</a:t>
            </a:r>
          </a:p>
          <a:p>
            <a:pPr>
              <a:lnSpc>
                <a:spcPct val="50000"/>
              </a:lnSpc>
            </a:pPr>
            <a:endParaRPr lang="en-US" sz="982" dirty="0">
              <a:latin typeface="+mn-lt"/>
            </a:endParaRPr>
          </a:p>
          <a:p>
            <a:pPr>
              <a:lnSpc>
                <a:spcPct val="50000"/>
              </a:lnSpc>
            </a:pPr>
            <a:endParaRPr lang="it-IT" sz="4909" dirty="0">
              <a:latin typeface="+mn-lt"/>
            </a:endParaRPr>
          </a:p>
        </p:txBody>
      </p:sp>
      <p:pic>
        <p:nvPicPr>
          <p:cNvPr id="21" name="Immagine 2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6164" y="9690834"/>
            <a:ext cx="815678" cy="540000"/>
          </a:xfrm>
          <a:prstGeom prst="rect">
            <a:avLst/>
          </a:prstGeom>
        </p:spPr>
      </p:pic>
      <p:sp>
        <p:nvSpPr>
          <p:cNvPr id="24" name="Titolo 23"/>
          <p:cNvSpPr>
            <a:spLocks noGrp="1"/>
          </p:cNvSpPr>
          <p:nvPr>
            <p:ph type="title" hasCustomPrompt="1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</p:spPr>
        <p:txBody>
          <a:bodyPr/>
          <a:lstStyle>
            <a:lvl1pPr algn="ctr">
              <a:defRPr sz="6136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r>
              <a:rPr lang="pl-PL" dirty="0" err="1" smtClean="0"/>
              <a:t>Title</a:t>
            </a:r>
            <a:r>
              <a:rPr lang="pl-PL" dirty="0" smtClean="0"/>
              <a:t> of te </a:t>
            </a:r>
            <a:r>
              <a:rPr lang="pl-PL" dirty="0" err="1" smtClean="0"/>
              <a:t>presentation</a:t>
            </a:r>
            <a:endParaRPr lang="it-IT" dirty="0"/>
          </a:p>
        </p:txBody>
      </p:sp>
      <p:sp>
        <p:nvSpPr>
          <p:cNvPr id="26" name="Segnaposto testo 25"/>
          <p:cNvSpPr>
            <a:spLocks noGrp="1"/>
          </p:cNvSpPr>
          <p:nvPr>
            <p:ph type="body" sz="quarter" idx="10" hasCustomPrompt="1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682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smtClean="0"/>
              <a:t>Module numer</a:t>
            </a:r>
          </a:p>
          <a:p>
            <a:pPr lvl="0"/>
            <a:r>
              <a:rPr lang="pl-PL" dirty="0" smtClean="0"/>
              <a:t>Unit </a:t>
            </a:r>
            <a:r>
              <a:rPr lang="pl-PL" dirty="0" err="1" smtClean="0"/>
              <a:t>number</a:t>
            </a:r>
            <a:endParaRPr lang="pl-PL" dirty="0" smtClean="0"/>
          </a:p>
          <a:p>
            <a:pPr lvl="0"/>
            <a:endParaRPr lang="it-IT" dirty="0"/>
          </a:p>
        </p:txBody>
      </p:sp>
      <p:sp>
        <p:nvSpPr>
          <p:cNvPr id="27" name="Rettangolo 26"/>
          <p:cNvSpPr/>
          <p:nvPr userDrawn="1"/>
        </p:nvSpPr>
        <p:spPr>
          <a:xfrm>
            <a:off x="123642" y="125968"/>
            <a:ext cx="18040739" cy="10161036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28" name="Rettangolo 27"/>
          <p:cNvSpPr/>
          <p:nvPr userDrawn="1"/>
        </p:nvSpPr>
        <p:spPr>
          <a:xfrm>
            <a:off x="217169" y="201149"/>
            <a:ext cx="17853660" cy="10085852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0" name="Segnaposto testo 25"/>
          <p:cNvSpPr>
            <a:spLocks noGrp="1"/>
          </p:cNvSpPr>
          <p:nvPr>
            <p:ph type="body" sz="quarter" idx="11" hasCustomPrompt="1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945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err="1" smtClean="0"/>
              <a:t>Author’s</a:t>
            </a:r>
            <a:r>
              <a:rPr lang="pl-PL" dirty="0" smtClean="0"/>
              <a:t> </a:t>
            </a:r>
            <a:r>
              <a:rPr lang="pl-PL" dirty="0" err="1" smtClean="0"/>
              <a:t>first</a:t>
            </a:r>
            <a:r>
              <a:rPr lang="pl-PL" dirty="0" smtClean="0"/>
              <a:t> and </a:t>
            </a:r>
            <a:r>
              <a:rPr lang="pl-PL" dirty="0" err="1" smtClean="0"/>
              <a:t>last</a:t>
            </a:r>
            <a:r>
              <a:rPr lang="pl-PL" dirty="0" smtClean="0"/>
              <a:t> </a:t>
            </a:r>
            <a:r>
              <a:rPr lang="pl-PL" dirty="0" err="1" smtClean="0"/>
              <a:t>name</a:t>
            </a:r>
            <a:endParaRPr lang="it-IT" dirty="0"/>
          </a:p>
        </p:txBody>
      </p:sp>
      <p:pic>
        <p:nvPicPr>
          <p:cNvPr id="11" name="Obraz 10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3419" y="7873811"/>
            <a:ext cx="2601158" cy="910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24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6" name="click.wav"/>
          </p:stSnd>
        </p:sndAc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typ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titolo 1"/>
          <p:cNvSpPr>
            <a:spLocks noGrp="1"/>
          </p:cNvSpPr>
          <p:nvPr>
            <p:ph type="title" hasCustomPrompt="1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6000" b="1" cap="all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pl-PL" dirty="0" err="1" smtClean="0"/>
              <a:t>click</a:t>
            </a:r>
            <a:r>
              <a:rPr lang="pl-PL" dirty="0" smtClean="0"/>
              <a:t> to </a:t>
            </a:r>
            <a:r>
              <a:rPr lang="pl-PL" dirty="0" err="1" smtClean="0"/>
              <a:t>modify</a:t>
            </a:r>
            <a:endParaRPr lang="it-IT" dirty="0"/>
          </a:p>
        </p:txBody>
      </p:sp>
      <p:pic>
        <p:nvPicPr>
          <p:cNvPr id="7" name="Immagine 6" descr=" " title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2" name="Segnaposto testo 11"/>
          <p:cNvSpPr>
            <a:spLocks noGrp="1"/>
          </p:cNvSpPr>
          <p:nvPr>
            <p:ph type="body" sz="quarter" idx="10" hasCustomPrompt="1"/>
          </p:nvPr>
        </p:nvSpPr>
        <p:spPr>
          <a:xfrm>
            <a:off x="532210" y="3131811"/>
            <a:ext cx="17223583" cy="4831465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sz="4000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pl-PL" dirty="0" err="1" smtClean="0"/>
              <a:t>Click</a:t>
            </a:r>
            <a:r>
              <a:rPr lang="pl-PL" dirty="0" smtClean="0"/>
              <a:t> to </a:t>
            </a:r>
            <a:r>
              <a:rPr lang="pl-PL" dirty="0" err="1" smtClean="0"/>
              <a:t>modify</a:t>
            </a:r>
            <a:endParaRPr lang="pl-PL" dirty="0" smtClean="0"/>
          </a:p>
          <a:p>
            <a:pPr lvl="0"/>
            <a:endParaRPr lang="it-IT" dirty="0"/>
          </a:p>
        </p:txBody>
      </p:sp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11"/>
          </p:nvPr>
        </p:nvSpPr>
        <p:spPr>
          <a:xfrm>
            <a:off x="10456070" y="10013158"/>
            <a:ext cx="1371600" cy="13716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en" dirty="0"/>
          </a:p>
        </p:txBody>
      </p:sp>
      <p:pic>
        <p:nvPicPr>
          <p:cNvPr id="19" name="Obraz 18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467265" y="9787180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1809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claim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 descr=" " title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4" name="Obraz 3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451521" y="9795609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4630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for video">
    <p:bg>
      <p:bgPr>
        <a:solidFill>
          <a:srgbClr val="91C6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riangolo isoscele 17"/>
          <p:cNvSpPr/>
          <p:nvPr userDrawn="1"/>
        </p:nvSpPr>
        <p:spPr>
          <a:xfrm>
            <a:off x="1" y="6131590"/>
            <a:ext cx="18288000" cy="4155414"/>
          </a:xfrm>
          <a:prstGeom prst="triangle">
            <a:avLst>
              <a:gd name="adj" fmla="val 49694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19" name="Immagine 1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1364" y="5228746"/>
            <a:ext cx="2505270" cy="2505270"/>
          </a:xfrm>
          <a:prstGeom prst="rect">
            <a:avLst/>
          </a:prstGeom>
        </p:spPr>
      </p:pic>
      <p:sp>
        <p:nvSpPr>
          <p:cNvPr id="20" name="Sottotitolo 2"/>
          <p:cNvSpPr txBox="1">
            <a:spLocks/>
          </p:cNvSpPr>
          <p:nvPr userDrawn="1"/>
        </p:nvSpPr>
        <p:spPr>
          <a:xfrm>
            <a:off x="2285998" y="8951775"/>
            <a:ext cx="13716000" cy="682900"/>
          </a:xfrm>
          <a:prstGeom prst="rect">
            <a:avLst/>
          </a:prstGeom>
        </p:spPr>
        <p:txBody>
          <a:bodyPr vert="horz" lIns="112222" tIns="56111" rIns="112222" bIns="56111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baseline="0">
                <a:solidFill>
                  <a:schemeClr val="tx1"/>
                </a:solidFill>
                <a:latin typeface="Amatic SC" pitchFamily="2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Dept. of Legal, Language, Translation and Interpreting Studies, Section of in Modern Languages for Interpreters and Translators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University of Trieste, Via </a:t>
            </a:r>
            <a:r>
              <a:rPr lang="en-US" sz="736" dirty="0" err="1">
                <a:latin typeface="+mn-lt"/>
              </a:rPr>
              <a:t>Filzi</a:t>
            </a:r>
            <a:r>
              <a:rPr lang="en-US" sz="736" dirty="0">
                <a:latin typeface="+mn-lt"/>
              </a:rPr>
              <a:t>, 14 - 34144 Trieste, Italy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Project </a:t>
            </a:r>
            <a:r>
              <a:rPr lang="en-US" sz="736" dirty="0" err="1">
                <a:latin typeface="+mn-lt"/>
              </a:rPr>
              <a:t>numberStudies</a:t>
            </a:r>
            <a:r>
              <a:rPr lang="en-US" sz="736" dirty="0">
                <a:latin typeface="+mn-lt"/>
              </a:rPr>
              <a:t>: 2016-1-IT02-KA203-024311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u="non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www.adlabproject.eu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FUNDED BY THE ERASMUS + PROGRAMME OF THE EUROPEAN UNION</a:t>
            </a:r>
          </a:p>
          <a:p>
            <a:pPr>
              <a:lnSpc>
                <a:spcPct val="50000"/>
              </a:lnSpc>
            </a:pPr>
            <a:endParaRPr lang="en-US" sz="982" dirty="0">
              <a:latin typeface="+mn-lt"/>
            </a:endParaRPr>
          </a:p>
          <a:p>
            <a:pPr>
              <a:lnSpc>
                <a:spcPct val="50000"/>
              </a:lnSpc>
            </a:pPr>
            <a:endParaRPr lang="it-IT" sz="4909" dirty="0">
              <a:latin typeface="+mn-lt"/>
            </a:endParaRPr>
          </a:p>
        </p:txBody>
      </p:sp>
      <p:pic>
        <p:nvPicPr>
          <p:cNvPr id="21" name="Immagine 2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6164" y="9690834"/>
            <a:ext cx="815678" cy="540000"/>
          </a:xfrm>
          <a:prstGeom prst="rect">
            <a:avLst/>
          </a:prstGeom>
        </p:spPr>
      </p:pic>
      <p:sp>
        <p:nvSpPr>
          <p:cNvPr id="24" name="Titolo 23"/>
          <p:cNvSpPr>
            <a:spLocks noGrp="1"/>
          </p:cNvSpPr>
          <p:nvPr>
            <p:ph type="title" hasCustomPrompt="1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</p:spPr>
        <p:txBody>
          <a:bodyPr/>
          <a:lstStyle>
            <a:lvl1pPr algn="ctr">
              <a:defRPr sz="6136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r>
              <a:rPr lang="pl-PL" dirty="0" err="1" smtClean="0"/>
              <a:t>Title</a:t>
            </a:r>
            <a:r>
              <a:rPr lang="pl-PL" dirty="0" smtClean="0"/>
              <a:t> of te </a:t>
            </a:r>
            <a:r>
              <a:rPr lang="pl-PL" dirty="0" err="1" smtClean="0"/>
              <a:t>presentation</a:t>
            </a:r>
            <a:endParaRPr lang="it-IT" dirty="0"/>
          </a:p>
        </p:txBody>
      </p:sp>
      <p:sp>
        <p:nvSpPr>
          <p:cNvPr id="26" name="Segnaposto testo 25"/>
          <p:cNvSpPr>
            <a:spLocks noGrp="1"/>
          </p:cNvSpPr>
          <p:nvPr>
            <p:ph type="body" sz="quarter" idx="10" hasCustomPrompt="1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682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smtClean="0"/>
              <a:t>Module numer</a:t>
            </a:r>
          </a:p>
          <a:p>
            <a:pPr lvl="0"/>
            <a:r>
              <a:rPr lang="pl-PL" dirty="0" smtClean="0"/>
              <a:t>Unit </a:t>
            </a:r>
            <a:r>
              <a:rPr lang="pl-PL" dirty="0" err="1" smtClean="0"/>
              <a:t>number</a:t>
            </a:r>
            <a:endParaRPr lang="pl-PL" dirty="0" smtClean="0"/>
          </a:p>
          <a:p>
            <a:pPr lvl="0"/>
            <a:endParaRPr lang="it-IT" dirty="0"/>
          </a:p>
        </p:txBody>
      </p:sp>
      <p:sp>
        <p:nvSpPr>
          <p:cNvPr id="27" name="Rettangolo 26"/>
          <p:cNvSpPr/>
          <p:nvPr userDrawn="1"/>
        </p:nvSpPr>
        <p:spPr>
          <a:xfrm>
            <a:off x="123642" y="125968"/>
            <a:ext cx="18040739" cy="10161036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28" name="Rettangolo 27"/>
          <p:cNvSpPr/>
          <p:nvPr userDrawn="1"/>
        </p:nvSpPr>
        <p:spPr>
          <a:xfrm>
            <a:off x="217169" y="201149"/>
            <a:ext cx="17853660" cy="10085852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0" name="Segnaposto testo 25"/>
          <p:cNvSpPr>
            <a:spLocks noGrp="1"/>
          </p:cNvSpPr>
          <p:nvPr>
            <p:ph type="body" sz="quarter" idx="11" hasCustomPrompt="1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945" b="1" cap="none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err="1" smtClean="0"/>
              <a:t>Author’s</a:t>
            </a:r>
            <a:r>
              <a:rPr lang="pl-PL" dirty="0" smtClean="0"/>
              <a:t> </a:t>
            </a:r>
            <a:r>
              <a:rPr lang="pl-PL" dirty="0" err="1" smtClean="0"/>
              <a:t>first</a:t>
            </a:r>
            <a:r>
              <a:rPr lang="pl-PL" dirty="0" smtClean="0"/>
              <a:t> and </a:t>
            </a:r>
            <a:r>
              <a:rPr lang="pl-PL" dirty="0" err="1" smtClean="0"/>
              <a:t>last</a:t>
            </a:r>
            <a:r>
              <a:rPr lang="pl-PL" dirty="0" smtClean="0"/>
              <a:t> </a:t>
            </a:r>
            <a:r>
              <a:rPr lang="pl-PL" dirty="0" err="1" smtClean="0"/>
              <a:t>name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5382880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for powerpoint">
    <p:bg>
      <p:bgPr>
        <a:solidFill>
          <a:srgbClr val="91C6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riangolo isoscele 17"/>
          <p:cNvSpPr/>
          <p:nvPr userDrawn="1"/>
        </p:nvSpPr>
        <p:spPr>
          <a:xfrm>
            <a:off x="1" y="6131590"/>
            <a:ext cx="18288000" cy="4155414"/>
          </a:xfrm>
          <a:prstGeom prst="triangle">
            <a:avLst>
              <a:gd name="adj" fmla="val 49694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19" name="Immagine 1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1364" y="5228746"/>
            <a:ext cx="2505270" cy="2505270"/>
          </a:xfrm>
          <a:prstGeom prst="rect">
            <a:avLst/>
          </a:prstGeom>
        </p:spPr>
      </p:pic>
      <p:sp>
        <p:nvSpPr>
          <p:cNvPr id="20" name="Sottotitolo 2"/>
          <p:cNvSpPr txBox="1">
            <a:spLocks/>
          </p:cNvSpPr>
          <p:nvPr userDrawn="1"/>
        </p:nvSpPr>
        <p:spPr>
          <a:xfrm>
            <a:off x="2285998" y="8951775"/>
            <a:ext cx="13716000" cy="682900"/>
          </a:xfrm>
          <a:prstGeom prst="rect">
            <a:avLst/>
          </a:prstGeom>
        </p:spPr>
        <p:txBody>
          <a:bodyPr vert="horz" lIns="112222" tIns="56111" rIns="112222" bIns="56111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baseline="0">
                <a:solidFill>
                  <a:schemeClr val="tx1"/>
                </a:solidFill>
                <a:latin typeface="Amatic SC" pitchFamily="2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Dept. of Legal, Language, Translation and Interpreting Studies, Section of in Modern Languages for Interpreters and Translators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University of Trieste, Via </a:t>
            </a:r>
            <a:r>
              <a:rPr lang="en-US" sz="736" dirty="0" err="1">
                <a:latin typeface="+mn-lt"/>
              </a:rPr>
              <a:t>Filzi</a:t>
            </a:r>
            <a:r>
              <a:rPr lang="en-US" sz="736" dirty="0">
                <a:latin typeface="+mn-lt"/>
              </a:rPr>
              <a:t>, 14 - 34144 Trieste, Italy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Project </a:t>
            </a:r>
            <a:r>
              <a:rPr lang="en-US" sz="736" dirty="0" err="1">
                <a:latin typeface="+mn-lt"/>
              </a:rPr>
              <a:t>numberStudies</a:t>
            </a:r>
            <a:r>
              <a:rPr lang="en-US" sz="736" dirty="0">
                <a:latin typeface="+mn-lt"/>
              </a:rPr>
              <a:t>: 2016-1-IT02-KA203-024311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u="non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www.adlabproject.eu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FUNDED BY THE ERASMUS + PROGRAMME OF THE EUROPEAN UNION</a:t>
            </a:r>
          </a:p>
          <a:p>
            <a:pPr>
              <a:lnSpc>
                <a:spcPct val="50000"/>
              </a:lnSpc>
            </a:pPr>
            <a:endParaRPr lang="en-US" sz="982" dirty="0">
              <a:latin typeface="+mn-lt"/>
            </a:endParaRPr>
          </a:p>
          <a:p>
            <a:pPr>
              <a:lnSpc>
                <a:spcPct val="50000"/>
              </a:lnSpc>
            </a:pPr>
            <a:endParaRPr lang="it-IT" sz="4909" dirty="0">
              <a:latin typeface="+mn-lt"/>
            </a:endParaRPr>
          </a:p>
        </p:txBody>
      </p:sp>
      <p:pic>
        <p:nvPicPr>
          <p:cNvPr id="21" name="Immagine 2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6164" y="9690834"/>
            <a:ext cx="815678" cy="540000"/>
          </a:xfrm>
          <a:prstGeom prst="rect">
            <a:avLst/>
          </a:prstGeom>
        </p:spPr>
      </p:pic>
      <p:sp>
        <p:nvSpPr>
          <p:cNvPr id="24" name="Titolo 23"/>
          <p:cNvSpPr>
            <a:spLocks noGrp="1"/>
          </p:cNvSpPr>
          <p:nvPr>
            <p:ph type="title" hasCustomPrompt="1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</p:spPr>
        <p:txBody>
          <a:bodyPr/>
          <a:lstStyle>
            <a:lvl1pPr algn="ctr">
              <a:defRPr sz="6136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r>
              <a:rPr lang="pl-PL" dirty="0" err="1" smtClean="0"/>
              <a:t>Title</a:t>
            </a:r>
            <a:r>
              <a:rPr lang="pl-PL" dirty="0" smtClean="0"/>
              <a:t> of te </a:t>
            </a:r>
            <a:r>
              <a:rPr lang="pl-PL" dirty="0" err="1" smtClean="0"/>
              <a:t>presentation</a:t>
            </a:r>
            <a:endParaRPr lang="it-IT" dirty="0"/>
          </a:p>
        </p:txBody>
      </p:sp>
      <p:sp>
        <p:nvSpPr>
          <p:cNvPr id="26" name="Segnaposto testo 25"/>
          <p:cNvSpPr>
            <a:spLocks noGrp="1"/>
          </p:cNvSpPr>
          <p:nvPr>
            <p:ph type="body" sz="quarter" idx="10" hasCustomPrompt="1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682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smtClean="0"/>
              <a:t>Module numer</a:t>
            </a:r>
          </a:p>
          <a:p>
            <a:pPr lvl="0"/>
            <a:r>
              <a:rPr lang="pl-PL" dirty="0" smtClean="0"/>
              <a:t>Unit </a:t>
            </a:r>
            <a:r>
              <a:rPr lang="pl-PL" dirty="0" err="1" smtClean="0"/>
              <a:t>number</a:t>
            </a:r>
            <a:endParaRPr lang="pl-PL" dirty="0" smtClean="0"/>
          </a:p>
          <a:p>
            <a:pPr lvl="0"/>
            <a:endParaRPr lang="it-IT" dirty="0"/>
          </a:p>
        </p:txBody>
      </p:sp>
      <p:sp>
        <p:nvSpPr>
          <p:cNvPr id="27" name="Rettangolo 26"/>
          <p:cNvSpPr/>
          <p:nvPr userDrawn="1"/>
        </p:nvSpPr>
        <p:spPr>
          <a:xfrm>
            <a:off x="123642" y="125968"/>
            <a:ext cx="18040739" cy="10161036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28" name="Rettangolo 27"/>
          <p:cNvSpPr/>
          <p:nvPr userDrawn="1"/>
        </p:nvSpPr>
        <p:spPr>
          <a:xfrm>
            <a:off x="217169" y="201149"/>
            <a:ext cx="17853660" cy="10085852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0" name="Segnaposto testo 25"/>
          <p:cNvSpPr>
            <a:spLocks noGrp="1"/>
          </p:cNvSpPr>
          <p:nvPr>
            <p:ph type="body" sz="quarter" idx="11" hasCustomPrompt="1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945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err="1" smtClean="0"/>
              <a:t>Author’s</a:t>
            </a:r>
            <a:r>
              <a:rPr lang="pl-PL" dirty="0" smtClean="0"/>
              <a:t> </a:t>
            </a:r>
            <a:r>
              <a:rPr lang="pl-PL" dirty="0" err="1" smtClean="0"/>
              <a:t>first</a:t>
            </a:r>
            <a:r>
              <a:rPr lang="pl-PL" dirty="0" smtClean="0"/>
              <a:t> and </a:t>
            </a:r>
            <a:r>
              <a:rPr lang="pl-PL" dirty="0" err="1" smtClean="0"/>
              <a:t>last</a:t>
            </a:r>
            <a:r>
              <a:rPr lang="pl-PL" dirty="0" smtClean="0"/>
              <a:t> </a:t>
            </a:r>
            <a:r>
              <a:rPr lang="pl-PL" dirty="0" err="1" smtClean="0"/>
              <a:t>name</a:t>
            </a:r>
            <a:endParaRPr lang="it-IT" dirty="0"/>
          </a:p>
        </p:txBody>
      </p:sp>
      <p:pic>
        <p:nvPicPr>
          <p:cNvPr id="2" name="Obraz 1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3419" y="7873811"/>
            <a:ext cx="2601158" cy="910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8052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6" name="click.wav"/>
          </p:stSnd>
        </p:sndAc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 for power point">
    <p:bg>
      <p:bgPr>
        <a:solidFill>
          <a:srgbClr val="91C6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riangolo isoscele 17"/>
          <p:cNvSpPr/>
          <p:nvPr userDrawn="1"/>
        </p:nvSpPr>
        <p:spPr>
          <a:xfrm>
            <a:off x="1" y="6131590"/>
            <a:ext cx="18288000" cy="4155414"/>
          </a:xfrm>
          <a:prstGeom prst="triangle">
            <a:avLst>
              <a:gd name="adj" fmla="val 49694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19" name="Immagine 18" title="ADLABPRO logo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1364" y="5228746"/>
            <a:ext cx="2505270" cy="2505270"/>
          </a:xfrm>
          <a:prstGeom prst="rect">
            <a:avLst/>
          </a:prstGeom>
        </p:spPr>
      </p:pic>
      <p:sp>
        <p:nvSpPr>
          <p:cNvPr id="20" name="Sottotitolo 2"/>
          <p:cNvSpPr txBox="1">
            <a:spLocks/>
          </p:cNvSpPr>
          <p:nvPr userDrawn="1"/>
        </p:nvSpPr>
        <p:spPr>
          <a:xfrm>
            <a:off x="2285998" y="8951775"/>
            <a:ext cx="13716000" cy="682900"/>
          </a:xfrm>
          <a:prstGeom prst="rect">
            <a:avLst/>
          </a:prstGeom>
        </p:spPr>
        <p:txBody>
          <a:bodyPr vert="horz" lIns="112222" tIns="56111" rIns="112222" bIns="56111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baseline="0">
                <a:solidFill>
                  <a:schemeClr val="tx1"/>
                </a:solidFill>
                <a:latin typeface="Amatic SC" pitchFamily="2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Dept. of Legal, Language, Translation and Interpreting Studies, Section of in Modern Languages for Interpreters and Translators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University of Trieste, Via </a:t>
            </a:r>
            <a:r>
              <a:rPr lang="en-US" sz="736" dirty="0" err="1">
                <a:latin typeface="+mn-lt"/>
              </a:rPr>
              <a:t>Filzi</a:t>
            </a:r>
            <a:r>
              <a:rPr lang="en-US" sz="736" dirty="0">
                <a:latin typeface="+mn-lt"/>
              </a:rPr>
              <a:t>, 14 - 34144 Trieste, Italy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Project </a:t>
            </a:r>
            <a:r>
              <a:rPr lang="en-US" sz="736" dirty="0" err="1">
                <a:latin typeface="+mn-lt"/>
              </a:rPr>
              <a:t>numberStudies</a:t>
            </a:r>
            <a:r>
              <a:rPr lang="en-US" sz="736" dirty="0">
                <a:latin typeface="+mn-lt"/>
              </a:rPr>
              <a:t>: 2016-1-IT02-KA203-024311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u="non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www.adlabproject.eu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FUNDED BY THE ERASMUS + PROGRAMME OF THE EUROPEAN UNION</a:t>
            </a:r>
          </a:p>
          <a:p>
            <a:pPr>
              <a:lnSpc>
                <a:spcPct val="50000"/>
              </a:lnSpc>
            </a:pPr>
            <a:endParaRPr lang="en-US" sz="982" dirty="0">
              <a:latin typeface="+mn-lt"/>
            </a:endParaRPr>
          </a:p>
          <a:p>
            <a:pPr>
              <a:lnSpc>
                <a:spcPct val="50000"/>
              </a:lnSpc>
            </a:pPr>
            <a:endParaRPr lang="it-IT" sz="4909" dirty="0">
              <a:latin typeface="+mn-lt"/>
            </a:endParaRPr>
          </a:p>
        </p:txBody>
      </p:sp>
      <p:pic>
        <p:nvPicPr>
          <p:cNvPr id="21" name="Immagine 2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6164" y="9690834"/>
            <a:ext cx="815678" cy="540000"/>
          </a:xfrm>
          <a:prstGeom prst="rect">
            <a:avLst/>
          </a:prstGeom>
        </p:spPr>
      </p:pic>
      <p:sp>
        <p:nvSpPr>
          <p:cNvPr id="24" name="Titolo 23"/>
          <p:cNvSpPr>
            <a:spLocks noGrp="1"/>
          </p:cNvSpPr>
          <p:nvPr>
            <p:ph type="title" hasCustomPrompt="1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</p:spPr>
        <p:txBody>
          <a:bodyPr/>
          <a:lstStyle>
            <a:lvl1pPr algn="ctr">
              <a:defRPr sz="6136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r>
              <a:rPr lang="pl-PL" dirty="0" err="1" smtClean="0"/>
              <a:t>Title</a:t>
            </a:r>
            <a:r>
              <a:rPr lang="pl-PL" dirty="0" smtClean="0"/>
              <a:t> of te </a:t>
            </a:r>
            <a:r>
              <a:rPr lang="pl-PL" dirty="0" err="1" smtClean="0"/>
              <a:t>presentation</a:t>
            </a:r>
            <a:endParaRPr lang="it-IT" dirty="0"/>
          </a:p>
        </p:txBody>
      </p:sp>
      <p:sp>
        <p:nvSpPr>
          <p:cNvPr id="26" name="Segnaposto testo 25"/>
          <p:cNvSpPr>
            <a:spLocks noGrp="1"/>
          </p:cNvSpPr>
          <p:nvPr>
            <p:ph type="body" sz="quarter" idx="10" hasCustomPrompt="1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682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smtClean="0"/>
              <a:t>Module numer</a:t>
            </a:r>
          </a:p>
          <a:p>
            <a:pPr lvl="0"/>
            <a:r>
              <a:rPr lang="pl-PL" dirty="0" smtClean="0"/>
              <a:t>Unit </a:t>
            </a:r>
            <a:r>
              <a:rPr lang="pl-PL" dirty="0" err="1" smtClean="0"/>
              <a:t>number</a:t>
            </a:r>
            <a:endParaRPr lang="pl-PL" dirty="0" smtClean="0"/>
          </a:p>
          <a:p>
            <a:pPr lvl="0"/>
            <a:endParaRPr lang="it-IT" dirty="0"/>
          </a:p>
        </p:txBody>
      </p:sp>
      <p:sp>
        <p:nvSpPr>
          <p:cNvPr id="27" name="Rettangolo 26"/>
          <p:cNvSpPr/>
          <p:nvPr userDrawn="1"/>
        </p:nvSpPr>
        <p:spPr>
          <a:xfrm>
            <a:off x="123642" y="125968"/>
            <a:ext cx="18040739" cy="10161036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28" name="Rettangolo 27"/>
          <p:cNvSpPr/>
          <p:nvPr userDrawn="1"/>
        </p:nvSpPr>
        <p:spPr>
          <a:xfrm>
            <a:off x="217169" y="201149"/>
            <a:ext cx="17853660" cy="10085852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0" name="Segnaposto testo 25"/>
          <p:cNvSpPr>
            <a:spLocks noGrp="1"/>
          </p:cNvSpPr>
          <p:nvPr>
            <p:ph type="body" sz="quarter" idx="11" hasCustomPrompt="1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945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err="1" smtClean="0"/>
              <a:t>Author’s</a:t>
            </a:r>
            <a:r>
              <a:rPr lang="pl-PL" dirty="0" smtClean="0"/>
              <a:t> </a:t>
            </a:r>
            <a:r>
              <a:rPr lang="pl-PL" dirty="0" err="1" smtClean="0"/>
              <a:t>first</a:t>
            </a:r>
            <a:r>
              <a:rPr lang="pl-PL" dirty="0" smtClean="0"/>
              <a:t> and </a:t>
            </a:r>
            <a:r>
              <a:rPr lang="pl-PL" dirty="0" err="1" smtClean="0"/>
              <a:t>last</a:t>
            </a:r>
            <a:r>
              <a:rPr lang="pl-PL" dirty="0" smtClean="0"/>
              <a:t> </a:t>
            </a:r>
            <a:r>
              <a:rPr lang="pl-PL" dirty="0" err="1" smtClean="0"/>
              <a:t>name</a:t>
            </a:r>
            <a:endParaRPr lang="it-IT" dirty="0"/>
          </a:p>
        </p:txBody>
      </p:sp>
      <p:pic>
        <p:nvPicPr>
          <p:cNvPr id="11" name="Obraz 10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3419" y="7873811"/>
            <a:ext cx="2601158" cy="910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8300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6" name="click.wav"/>
          </p:stSnd>
        </p:sndAc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Slide typ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titolo 1"/>
          <p:cNvSpPr>
            <a:spLocks noGrp="1"/>
          </p:cNvSpPr>
          <p:nvPr>
            <p:ph type="title" hasCustomPrompt="1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b="1" cap="all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pl-PL" dirty="0" err="1" smtClean="0"/>
              <a:t>click</a:t>
            </a:r>
            <a:r>
              <a:rPr lang="pl-PL" dirty="0" smtClean="0"/>
              <a:t> to </a:t>
            </a:r>
            <a:r>
              <a:rPr lang="pl-PL" dirty="0" err="1" smtClean="0"/>
              <a:t>modify</a:t>
            </a:r>
            <a:endParaRPr lang="it-IT" dirty="0"/>
          </a:p>
        </p:txBody>
      </p:sp>
      <p:pic>
        <p:nvPicPr>
          <p:cNvPr id="7" name="Immagine 6" descr=" " title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2" name="Segnaposto testo 11"/>
          <p:cNvSpPr>
            <a:spLocks noGrp="1"/>
          </p:cNvSpPr>
          <p:nvPr>
            <p:ph type="body" sz="quarter" idx="10" hasCustomPrompt="1"/>
          </p:nvPr>
        </p:nvSpPr>
        <p:spPr>
          <a:xfrm>
            <a:off x="532210" y="3131811"/>
            <a:ext cx="17223583" cy="4831465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pl-PL" dirty="0" err="1" smtClean="0"/>
              <a:t>Click</a:t>
            </a:r>
            <a:r>
              <a:rPr lang="pl-PL" dirty="0" smtClean="0"/>
              <a:t> to </a:t>
            </a:r>
            <a:r>
              <a:rPr lang="pl-PL" dirty="0" err="1" smtClean="0"/>
              <a:t>modify</a:t>
            </a:r>
            <a:endParaRPr lang="pl-PL" dirty="0" smtClean="0"/>
          </a:p>
          <a:p>
            <a:pPr lvl="0"/>
            <a:endParaRPr lang="it-IT" dirty="0"/>
          </a:p>
        </p:txBody>
      </p:sp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11"/>
          </p:nvPr>
        </p:nvSpPr>
        <p:spPr>
          <a:xfrm>
            <a:off x="10456070" y="10013158"/>
            <a:ext cx="1371600" cy="13716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en" dirty="0"/>
          </a:p>
        </p:txBody>
      </p:sp>
      <p:pic>
        <p:nvPicPr>
          <p:cNvPr id="19" name="Obraz 18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467265" y="9787180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38921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Disclaim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 descr=" " title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2" name="Segnaposto testo 11"/>
          <p:cNvSpPr>
            <a:spLocks noGrp="1"/>
          </p:cNvSpPr>
          <p:nvPr>
            <p:ph type="body" sz="quarter" idx="10"/>
          </p:nvPr>
        </p:nvSpPr>
        <p:spPr>
          <a:xfrm>
            <a:off x="532210" y="379476"/>
            <a:ext cx="17223583" cy="7756915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50000"/>
              </a:lnSpc>
              <a:buNone/>
              <a:defRPr lang="pl-PL" sz="1964" smtClean="0">
                <a:effectLst/>
              </a:defRPr>
            </a:lvl1pPr>
          </a:lstStyle>
          <a:p>
            <a:endParaRPr lang="pl-PL" sz="135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4" name="Obraz 3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451521" y="9795609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5296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audio" Target="../media/audio1.wav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91C6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643534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5" r:id="rId3"/>
    <p:sldLayoutId id="2147483662" r:id="rId4"/>
    <p:sldLayoutId id="2147483659" r:id="rId5"/>
    <p:sldLayoutId id="2147483661" r:id="rId6"/>
    <p:sldLayoutId id="2147483675" r:id="rId7"/>
    <p:sldLayoutId id="2147483676" r:id="rId8"/>
    <p:sldLayoutId id="2147483677" r:id="rId9"/>
    <p:sldLayoutId id="2147483690" r:id="rId10"/>
    <p:sldLayoutId id="2147483691" r:id="rId11"/>
    <p:sldLayoutId id="2147483692" r:id="rId12"/>
    <p:sldLayoutId id="2147483735" r:id="rId13"/>
    <p:sldLayoutId id="2147483736" r:id="rId14"/>
    <p:sldLayoutId id="2147483737" r:id="rId15"/>
    <p:sldLayoutId id="2147483738" r:id="rId16"/>
    <p:sldLayoutId id="2147483739" r:id="rId17"/>
  </p:sldLayoutIdLst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9" name="click.wav"/>
          </p:stSnd>
        </p:sndAc>
      </p:transition>
    </mc:Choice>
    <mc:Fallback xmlns="">
      <p:transition spd="slow">
        <p:sndAc>
          <p:stSnd>
            <p:snd r:embed="rId20" name="click.wav"/>
          </p:stSnd>
        </p:sndAc>
      </p:transition>
    </mc:Fallback>
  </mc:AlternateContent>
  <p:txStyles>
    <p:titleStyle>
      <a:lvl1pPr algn="l" defTabSz="1122094" rtl="0" eaLnBrk="1" latinLnBrk="0" hangingPunct="1">
        <a:lnSpc>
          <a:spcPct val="90000"/>
        </a:lnSpc>
        <a:spcBef>
          <a:spcPct val="0"/>
        </a:spcBef>
        <a:buNone/>
        <a:defRPr sz="5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80524" indent="-280524" algn="l" defTabSz="1122094" rtl="0" eaLnBrk="1" latinLnBrk="0" hangingPunct="1">
        <a:lnSpc>
          <a:spcPct val="90000"/>
        </a:lnSpc>
        <a:spcBef>
          <a:spcPts val="1227"/>
        </a:spcBef>
        <a:buFont typeface="Arial" panose="020B0604020202020204" pitchFamily="34" charset="0"/>
        <a:buChar char="•"/>
        <a:defRPr sz="3436" kern="1200">
          <a:solidFill>
            <a:schemeClr val="tx1"/>
          </a:solidFill>
          <a:latin typeface="+mn-lt"/>
          <a:ea typeface="+mn-ea"/>
          <a:cs typeface="+mn-cs"/>
        </a:defRPr>
      </a:lvl1pPr>
      <a:lvl2pPr marL="841573" indent="-280524" algn="l" defTabSz="1122094" rtl="0" eaLnBrk="1" latinLnBrk="0" hangingPunct="1">
        <a:lnSpc>
          <a:spcPct val="90000"/>
        </a:lnSpc>
        <a:spcBef>
          <a:spcPts val="614"/>
        </a:spcBef>
        <a:buFont typeface="Arial" panose="020B0604020202020204" pitchFamily="34" charset="0"/>
        <a:buChar char="•"/>
        <a:defRPr sz="2945" kern="1200">
          <a:solidFill>
            <a:schemeClr val="tx1"/>
          </a:solidFill>
          <a:latin typeface="+mn-lt"/>
          <a:ea typeface="+mn-ea"/>
          <a:cs typeface="+mn-cs"/>
        </a:defRPr>
      </a:lvl2pPr>
      <a:lvl3pPr marL="1402617" indent="-280524" algn="l" defTabSz="1122094" rtl="0" eaLnBrk="1" latinLnBrk="0" hangingPunct="1">
        <a:lnSpc>
          <a:spcPct val="90000"/>
        </a:lnSpc>
        <a:spcBef>
          <a:spcPts val="614"/>
        </a:spcBef>
        <a:buFont typeface="Arial" panose="020B0604020202020204" pitchFamily="34" charset="0"/>
        <a:buChar char="•"/>
        <a:defRPr sz="2454" kern="1200">
          <a:solidFill>
            <a:schemeClr val="tx1"/>
          </a:solidFill>
          <a:latin typeface="+mn-lt"/>
          <a:ea typeface="+mn-ea"/>
          <a:cs typeface="+mn-cs"/>
        </a:defRPr>
      </a:lvl3pPr>
      <a:lvl4pPr marL="1963665" indent="-280524" algn="l" defTabSz="1122094" rtl="0" eaLnBrk="1" latinLnBrk="0" hangingPunct="1">
        <a:lnSpc>
          <a:spcPct val="90000"/>
        </a:lnSpc>
        <a:spcBef>
          <a:spcPts val="614"/>
        </a:spcBef>
        <a:buFont typeface="Arial" panose="020B0604020202020204" pitchFamily="34" charset="0"/>
        <a:buChar char="•"/>
        <a:defRPr sz="2209" kern="1200">
          <a:solidFill>
            <a:schemeClr val="tx1"/>
          </a:solidFill>
          <a:latin typeface="+mn-lt"/>
          <a:ea typeface="+mn-ea"/>
          <a:cs typeface="+mn-cs"/>
        </a:defRPr>
      </a:lvl4pPr>
      <a:lvl5pPr marL="2524713" indent="-280524" algn="l" defTabSz="1122094" rtl="0" eaLnBrk="1" latinLnBrk="0" hangingPunct="1">
        <a:lnSpc>
          <a:spcPct val="90000"/>
        </a:lnSpc>
        <a:spcBef>
          <a:spcPts val="614"/>
        </a:spcBef>
        <a:buFont typeface="Arial" panose="020B0604020202020204" pitchFamily="34" charset="0"/>
        <a:buChar char="•"/>
        <a:defRPr sz="2209" kern="1200">
          <a:solidFill>
            <a:schemeClr val="tx1"/>
          </a:solidFill>
          <a:latin typeface="+mn-lt"/>
          <a:ea typeface="+mn-ea"/>
          <a:cs typeface="+mn-cs"/>
        </a:defRPr>
      </a:lvl5pPr>
      <a:lvl6pPr marL="3085759" indent="-280524" algn="l" defTabSz="1122094" rtl="0" eaLnBrk="1" latinLnBrk="0" hangingPunct="1">
        <a:lnSpc>
          <a:spcPct val="90000"/>
        </a:lnSpc>
        <a:spcBef>
          <a:spcPts val="614"/>
        </a:spcBef>
        <a:buFont typeface="Arial" panose="020B0604020202020204" pitchFamily="34" charset="0"/>
        <a:buChar char="•"/>
        <a:defRPr sz="2209" kern="1200">
          <a:solidFill>
            <a:schemeClr val="tx1"/>
          </a:solidFill>
          <a:latin typeface="+mn-lt"/>
          <a:ea typeface="+mn-ea"/>
          <a:cs typeface="+mn-cs"/>
        </a:defRPr>
      </a:lvl6pPr>
      <a:lvl7pPr marL="3646805" indent="-280524" algn="l" defTabSz="1122094" rtl="0" eaLnBrk="1" latinLnBrk="0" hangingPunct="1">
        <a:lnSpc>
          <a:spcPct val="90000"/>
        </a:lnSpc>
        <a:spcBef>
          <a:spcPts val="614"/>
        </a:spcBef>
        <a:buFont typeface="Arial" panose="020B0604020202020204" pitchFamily="34" charset="0"/>
        <a:buChar char="•"/>
        <a:defRPr sz="2209" kern="1200">
          <a:solidFill>
            <a:schemeClr val="tx1"/>
          </a:solidFill>
          <a:latin typeface="+mn-lt"/>
          <a:ea typeface="+mn-ea"/>
          <a:cs typeface="+mn-cs"/>
        </a:defRPr>
      </a:lvl7pPr>
      <a:lvl8pPr marL="4207852" indent="-280524" algn="l" defTabSz="1122094" rtl="0" eaLnBrk="1" latinLnBrk="0" hangingPunct="1">
        <a:lnSpc>
          <a:spcPct val="90000"/>
        </a:lnSpc>
        <a:spcBef>
          <a:spcPts val="614"/>
        </a:spcBef>
        <a:buFont typeface="Arial" panose="020B0604020202020204" pitchFamily="34" charset="0"/>
        <a:buChar char="•"/>
        <a:defRPr sz="2209" kern="1200">
          <a:solidFill>
            <a:schemeClr val="tx1"/>
          </a:solidFill>
          <a:latin typeface="+mn-lt"/>
          <a:ea typeface="+mn-ea"/>
          <a:cs typeface="+mn-cs"/>
        </a:defRPr>
      </a:lvl8pPr>
      <a:lvl9pPr marL="4768901" indent="-280524" algn="l" defTabSz="1122094" rtl="0" eaLnBrk="1" latinLnBrk="0" hangingPunct="1">
        <a:lnSpc>
          <a:spcPct val="90000"/>
        </a:lnSpc>
        <a:spcBef>
          <a:spcPts val="614"/>
        </a:spcBef>
        <a:buFont typeface="Arial" panose="020B0604020202020204" pitchFamily="34" charset="0"/>
        <a:buChar char="•"/>
        <a:defRPr sz="220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1pPr>
      <a:lvl2pPr marL="561046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2pPr>
      <a:lvl3pPr marL="1122094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3pPr>
      <a:lvl4pPr marL="1683140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4pPr>
      <a:lvl5pPr marL="2244188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5pPr>
      <a:lvl6pPr marL="2805236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6pPr>
      <a:lvl7pPr marL="3366281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7pPr>
      <a:lvl8pPr marL="3927329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8pPr>
      <a:lvl9pPr marL="4488378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1.wav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5" Type="http://schemas.openxmlformats.org/officeDocument/2006/relationships/audio" Target="../media/audio1.wav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5" Type="http://schemas.openxmlformats.org/officeDocument/2006/relationships/audio" Target="../media/audio1.wav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5" Type="http://schemas.openxmlformats.org/officeDocument/2006/relationships/audio" Target="../media/audio1.wav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Relationship Id="rId5" Type="http://schemas.openxmlformats.org/officeDocument/2006/relationships/audio" Target="../media/audio1.wav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1.wav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6.xml"/><Relationship Id="rId4" Type="http://schemas.openxmlformats.org/officeDocument/2006/relationships/audio" Target="NUL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audio" Target="NUL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audio" Target="../media/audio1.wav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6" Type="http://schemas.openxmlformats.org/officeDocument/2006/relationships/audio" Target="../media/audio1.wav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audio" Target="../media/audio1.wav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5" Type="http://schemas.openxmlformats.org/officeDocument/2006/relationships/audio" Target="../media/audio1.wav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5" Type="http://schemas.openxmlformats.org/officeDocument/2006/relationships/audio" Target="../media/audio1.wav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5" Type="http://schemas.openxmlformats.org/officeDocument/2006/relationships/audio" Target="../media/audio1.wav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5" Type="http://schemas.openxmlformats.org/officeDocument/2006/relationships/audio" Target="../media/audio1.wav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5" Type="http://schemas.openxmlformats.org/officeDocument/2006/relationships/audio" Target="../media/audio1.wav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VOICE-OVER</a:t>
            </a:r>
            <a:endParaRPr lang="en-US" sz="6600" dirty="0"/>
          </a:p>
        </p:txBody>
      </p:sp>
      <p:sp>
        <p:nvSpPr>
          <p:cNvPr id="6" name="Symbol zastępczy tekstu 5"/>
          <p:cNvSpPr>
            <a:spLocks noGrp="1"/>
          </p:cNvSpPr>
          <p:nvPr>
            <p:ph type="body" sz="quarter" idx="10"/>
          </p:nvPr>
        </p:nvSpPr>
        <p:spPr>
          <a:xfrm>
            <a:off x="3497407" y="2031135"/>
            <a:ext cx="11222181" cy="1393296"/>
          </a:xfrm>
        </p:spPr>
        <p:txBody>
          <a:bodyPr/>
          <a:lstStyle/>
          <a:p>
            <a:r>
              <a:rPr lang="en-US" sz="4000" dirty="0" smtClean="0"/>
              <a:t>Module </a:t>
            </a:r>
            <a:r>
              <a:rPr lang="pl-PL" sz="4000" dirty="0" smtClean="0"/>
              <a:t>5</a:t>
            </a:r>
            <a:endParaRPr lang="en-US" sz="4000" dirty="0" smtClean="0"/>
          </a:p>
          <a:p>
            <a:r>
              <a:rPr lang="en-US" sz="4000" dirty="0" smtClean="0"/>
              <a:t>Unit </a:t>
            </a:r>
            <a:r>
              <a:rPr lang="pl-PL" sz="4000" dirty="0" smtClean="0"/>
              <a:t>2</a:t>
            </a:r>
            <a:endParaRPr lang="en-US" sz="4000" dirty="0"/>
          </a:p>
        </p:txBody>
      </p:sp>
      <p:sp>
        <p:nvSpPr>
          <p:cNvPr id="7" name="Symbol zastępczy tekstu 6"/>
          <p:cNvSpPr>
            <a:spLocks noGrp="1"/>
          </p:cNvSpPr>
          <p:nvPr>
            <p:ph type="body" sz="quarter" idx="11"/>
          </p:nvPr>
        </p:nvSpPr>
        <p:spPr>
          <a:xfrm>
            <a:off x="3497408" y="3673140"/>
            <a:ext cx="11222181" cy="551823"/>
          </a:xfrm>
        </p:spPr>
        <p:txBody>
          <a:bodyPr/>
          <a:lstStyle/>
          <a:p>
            <a:r>
              <a:rPr lang="en-US" sz="3500" dirty="0" smtClean="0"/>
              <a:t>ANNA MATAMALA</a:t>
            </a:r>
            <a:endParaRPr lang="en-US" sz="3500" dirty="0"/>
          </a:p>
        </p:txBody>
      </p:sp>
      <p:sp>
        <p:nvSpPr>
          <p:cNvPr id="8" name="Symbol zastępczy tekstu 6"/>
          <p:cNvSpPr txBox="1">
            <a:spLocks/>
          </p:cNvSpPr>
          <p:nvPr/>
        </p:nvSpPr>
        <p:spPr>
          <a:xfrm>
            <a:off x="3497408" y="4335716"/>
            <a:ext cx="11222181" cy="551823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kern="1200" cap="all" baseline="0">
                <a:solidFill>
                  <a:schemeClr val="tx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500" dirty="0" smtClean="0">
                <a:latin typeface="Verdana" charset="0"/>
                <a:ea typeface="Verdana" charset="0"/>
                <a:cs typeface="Verdana" charset="0"/>
              </a:rPr>
              <a:t>UNIVERSITAT AUTÒNOMA DE BARCELONA</a:t>
            </a:r>
            <a:endParaRPr lang="en-US" sz="3500" dirty="0">
              <a:latin typeface="Verdana" charset="0"/>
              <a:ea typeface="Verdana" charset="0"/>
              <a:cs typeface="Verdan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9807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VOICES</a:t>
            </a:r>
            <a:endParaRPr lang="en-US" sz="6000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1067209" y="3065311"/>
            <a:ext cx="16446698" cy="4649921"/>
          </a:xfrm>
        </p:spPr>
        <p:txBody>
          <a:bodyPr>
            <a:noAutofit/>
          </a:bodyPr>
          <a:lstStyle/>
          <a:p>
            <a:r>
              <a:rPr lang="en-US" dirty="0" smtClean="0"/>
              <a:t>One voice for all characters.</a:t>
            </a:r>
          </a:p>
          <a:p>
            <a:r>
              <a:rPr lang="en-US" sz="4000" dirty="0" smtClean="0"/>
              <a:t>One male and one female voice.</a:t>
            </a:r>
          </a:p>
          <a:p>
            <a:r>
              <a:rPr lang="en-US" dirty="0" smtClean="0"/>
              <a:t>One voice per character.</a:t>
            </a:r>
            <a:endParaRPr lang="en-US" sz="4000" dirty="0" smtClean="0"/>
          </a:p>
        </p:txBody>
      </p:sp>
    </p:spTree>
    <p:extLst>
      <p:ext uri="{BB962C8B-B14F-4D97-AF65-F5344CB8AC3E}">
        <p14:creationId xmlns:p14="http://schemas.microsoft.com/office/powerpoint/2010/main" val="3453168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PROCESS</a:t>
            </a:r>
            <a:endParaRPr lang="en-US" sz="6000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1067209" y="3065311"/>
            <a:ext cx="16446698" cy="4649921"/>
          </a:xfrm>
        </p:spPr>
        <p:txBody>
          <a:bodyPr>
            <a:noAutofit/>
          </a:bodyPr>
          <a:lstStyle/>
          <a:p>
            <a:r>
              <a:rPr lang="en-US" dirty="0" smtClean="0"/>
              <a:t>Voice-over for production.</a:t>
            </a:r>
          </a:p>
          <a:p>
            <a:r>
              <a:rPr lang="en-US" sz="4000" dirty="0" smtClean="0"/>
              <a:t>Voice-over for post-production.</a:t>
            </a:r>
          </a:p>
        </p:txBody>
      </p:sp>
    </p:spTree>
    <p:extLst>
      <p:ext uri="{BB962C8B-B14F-4D97-AF65-F5344CB8AC3E}">
        <p14:creationId xmlns:p14="http://schemas.microsoft.com/office/powerpoint/2010/main" val="16909141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IMPACT ON AD</a:t>
            </a:r>
            <a:endParaRPr lang="en-US" sz="6000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1067209" y="3065311"/>
            <a:ext cx="16446698" cy="4649921"/>
          </a:xfrm>
        </p:spPr>
        <p:txBody>
          <a:bodyPr>
            <a:noAutofit/>
          </a:bodyPr>
          <a:lstStyle/>
          <a:p>
            <a:r>
              <a:rPr lang="en-US" dirty="0" smtClean="0"/>
              <a:t>Awareness of voice-over as a transfer mode.</a:t>
            </a:r>
          </a:p>
          <a:p>
            <a:r>
              <a:rPr lang="en-US" sz="4000" dirty="0" smtClean="0"/>
              <a:t>Impact on </a:t>
            </a:r>
            <a:r>
              <a:rPr lang="en-US" sz="4000" dirty="0" err="1" smtClean="0"/>
              <a:t>synchronisation</a:t>
            </a:r>
            <a:r>
              <a:rPr lang="en-US" sz="4000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032294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REFERENCE</a:t>
            </a:r>
            <a:endParaRPr lang="en-US" sz="6000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1067209" y="3065311"/>
            <a:ext cx="16446698" cy="4649921"/>
          </a:xfrm>
        </p:spPr>
        <p:txBody>
          <a:bodyPr>
            <a:noAutofit/>
          </a:bodyPr>
          <a:lstStyle/>
          <a:p>
            <a:r>
              <a:rPr lang="en-US" dirty="0" smtClean="0"/>
              <a:t>Franco, </a:t>
            </a:r>
            <a:r>
              <a:rPr lang="en-US" dirty="0" err="1" smtClean="0"/>
              <a:t>Eliana</a:t>
            </a:r>
            <a:r>
              <a:rPr lang="en-US" dirty="0" smtClean="0"/>
              <a:t>; </a:t>
            </a:r>
            <a:r>
              <a:rPr lang="en-US" dirty="0" err="1" smtClean="0"/>
              <a:t>Matamala</a:t>
            </a:r>
            <a:r>
              <a:rPr lang="en-US" dirty="0" smtClean="0"/>
              <a:t>, Anna; </a:t>
            </a:r>
            <a:r>
              <a:rPr lang="en-US" dirty="0" err="1" smtClean="0"/>
              <a:t>Orero</a:t>
            </a:r>
            <a:r>
              <a:rPr lang="en-US" dirty="0" smtClean="0"/>
              <a:t>, </a:t>
            </a:r>
            <a:r>
              <a:rPr lang="en-US" dirty="0" err="1" smtClean="0"/>
              <a:t>Pilar</a:t>
            </a:r>
            <a:r>
              <a:rPr lang="en-US" dirty="0" smtClean="0"/>
              <a:t> (2010) </a:t>
            </a:r>
            <a:r>
              <a:rPr lang="en-US" i="1" dirty="0" smtClean="0"/>
              <a:t>Voice-over translation: an overview</a:t>
            </a:r>
            <a:r>
              <a:rPr lang="en-US" dirty="0" smtClean="0"/>
              <a:t>. Bern: Peter Lang.</a:t>
            </a:r>
          </a:p>
        </p:txBody>
      </p:sp>
    </p:spTree>
    <p:extLst>
      <p:ext uri="{BB962C8B-B14F-4D97-AF65-F5344CB8AC3E}">
        <p14:creationId xmlns:p14="http://schemas.microsoft.com/office/powerpoint/2010/main" val="3271049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Voice-over</a:t>
            </a:r>
            <a:endParaRPr lang="en-US" sz="6600" dirty="0"/>
          </a:p>
        </p:txBody>
      </p:sp>
      <p:sp>
        <p:nvSpPr>
          <p:cNvPr id="6" name="Symbol zastępczy tekstu 5"/>
          <p:cNvSpPr>
            <a:spLocks noGrp="1"/>
          </p:cNvSpPr>
          <p:nvPr>
            <p:ph type="body" sz="quarter" idx="10"/>
          </p:nvPr>
        </p:nvSpPr>
        <p:spPr>
          <a:xfrm>
            <a:off x="3497407" y="2031135"/>
            <a:ext cx="11222181" cy="1393296"/>
          </a:xfrm>
        </p:spPr>
        <p:txBody>
          <a:bodyPr/>
          <a:lstStyle/>
          <a:p>
            <a:r>
              <a:rPr lang="en-US" sz="4000" dirty="0" smtClean="0"/>
              <a:t>Module </a:t>
            </a:r>
            <a:r>
              <a:rPr lang="pl-PL" sz="4000" dirty="0" smtClean="0"/>
              <a:t>5</a:t>
            </a:r>
            <a:endParaRPr lang="en-US" sz="4000" dirty="0" smtClean="0"/>
          </a:p>
          <a:p>
            <a:r>
              <a:rPr lang="en-US" sz="4000" dirty="0" smtClean="0"/>
              <a:t>Unit </a:t>
            </a:r>
            <a:r>
              <a:rPr lang="pl-PL" sz="4000" dirty="0" smtClean="0"/>
              <a:t>2</a:t>
            </a:r>
            <a:endParaRPr lang="en-US" sz="4000" dirty="0"/>
          </a:p>
        </p:txBody>
      </p:sp>
      <p:sp>
        <p:nvSpPr>
          <p:cNvPr id="7" name="Symbol zastępczy tekstu 6"/>
          <p:cNvSpPr>
            <a:spLocks noGrp="1"/>
          </p:cNvSpPr>
          <p:nvPr>
            <p:ph type="body" sz="quarter" idx="11"/>
          </p:nvPr>
        </p:nvSpPr>
        <p:spPr>
          <a:xfrm>
            <a:off x="3497408" y="3673140"/>
            <a:ext cx="11222181" cy="551823"/>
          </a:xfrm>
        </p:spPr>
        <p:txBody>
          <a:bodyPr/>
          <a:lstStyle/>
          <a:p>
            <a:r>
              <a:rPr lang="en-US" sz="3500" dirty="0" smtClean="0"/>
              <a:t>Anna </a:t>
            </a:r>
            <a:r>
              <a:rPr lang="en-US" sz="3500" dirty="0" err="1" smtClean="0"/>
              <a:t>matamala</a:t>
            </a:r>
            <a:endParaRPr lang="en-US" sz="3500" dirty="0"/>
          </a:p>
        </p:txBody>
      </p:sp>
      <p:sp>
        <p:nvSpPr>
          <p:cNvPr id="8" name="Symbol zastępczy tekstu 6"/>
          <p:cNvSpPr txBox="1">
            <a:spLocks/>
          </p:cNvSpPr>
          <p:nvPr/>
        </p:nvSpPr>
        <p:spPr>
          <a:xfrm>
            <a:off x="3497408" y="4335716"/>
            <a:ext cx="11222181" cy="551823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kern="1200" cap="all" baseline="0">
                <a:solidFill>
                  <a:schemeClr val="tx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500" dirty="0" err="1" smtClean="0">
                <a:latin typeface="Verdana" charset="0"/>
                <a:ea typeface="Verdana" charset="0"/>
                <a:cs typeface="Verdana" charset="0"/>
              </a:rPr>
              <a:t>Universitat</a:t>
            </a:r>
            <a:r>
              <a:rPr lang="en-US" sz="3500" dirty="0" smtClean="0">
                <a:latin typeface="Verdana" charset="0"/>
                <a:ea typeface="Verdana" charset="0"/>
                <a:cs typeface="Verdana" charset="0"/>
              </a:rPr>
              <a:t> </a:t>
            </a:r>
            <a:r>
              <a:rPr lang="en-US" sz="3500" dirty="0" err="1" smtClean="0">
                <a:latin typeface="Verdana" charset="0"/>
                <a:ea typeface="Verdana" charset="0"/>
                <a:cs typeface="Verdana" charset="0"/>
              </a:rPr>
              <a:t>autònoma</a:t>
            </a:r>
            <a:r>
              <a:rPr lang="en-US" sz="3500" dirty="0" smtClean="0">
                <a:latin typeface="Verdana" charset="0"/>
                <a:ea typeface="Verdana" charset="0"/>
                <a:cs typeface="Verdana" charset="0"/>
              </a:rPr>
              <a:t> de </a:t>
            </a:r>
            <a:r>
              <a:rPr lang="en-US" sz="3500" dirty="0" err="1" smtClean="0">
                <a:latin typeface="Verdana" charset="0"/>
                <a:ea typeface="Verdana" charset="0"/>
                <a:cs typeface="Verdana" charset="0"/>
              </a:rPr>
              <a:t>barCELONA</a:t>
            </a:r>
            <a:endParaRPr lang="en-US" sz="3500" dirty="0">
              <a:latin typeface="Verdana" charset="0"/>
              <a:ea typeface="Verdana" charset="0"/>
              <a:cs typeface="Verdan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0417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tekstu 4"/>
          <p:cNvSpPr>
            <a:spLocks noGrp="1"/>
          </p:cNvSpPr>
          <p:nvPr>
            <p:ph type="body" sz="quarter" idx="10"/>
          </p:nvPr>
        </p:nvSpPr>
        <p:spPr>
          <a:xfrm>
            <a:off x="1912446" y="580826"/>
            <a:ext cx="14763322" cy="8635363"/>
          </a:xfrm>
        </p:spPr>
        <p:txBody>
          <a:bodyPr>
            <a:noAutofit/>
          </a:bodyPr>
          <a:lstStyle/>
          <a:p>
            <a:r>
              <a:rPr lang="pl-PL" sz="4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   </a:t>
            </a:r>
            <a:r>
              <a:rPr lang="en-US" sz="4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preparation of this </a:t>
            </a:r>
            <a:r>
              <a:rPr lang="en-US" sz="4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presentation</a:t>
            </a:r>
            <a:r>
              <a:rPr lang="pl-PL" sz="4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4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was </a:t>
            </a:r>
            <a:r>
              <a:rPr lang="en-US" sz="4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supported</a:t>
            </a:r>
            <a:r>
              <a:rPr lang="pl-PL" sz="4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by</a:t>
            </a:r>
            <a:r>
              <a:rPr lang="pl-PL" sz="4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ADLAB PRO</a:t>
            </a:r>
            <a:endParaRPr lang="en-US" sz="4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(Audio Description: A Laboratory</a:t>
            </a:r>
            <a:endParaRPr lang="en-US" sz="4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for the Development of a New Professional Profile),</a:t>
            </a:r>
            <a:endParaRPr lang="en-US" sz="4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financed by the European Union</a:t>
            </a:r>
            <a:endParaRPr lang="pl-PL" sz="4000" spc="123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under the Erasmus+ </a:t>
            </a:r>
            <a:r>
              <a:rPr lang="en-US" sz="4000" spc="123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Programme</a:t>
            </a:r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</a:t>
            </a:r>
            <a:endParaRPr lang="en-US" sz="4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Key Action 2 – Strategic Partnerships,</a:t>
            </a:r>
            <a:endParaRPr lang="en-US" sz="4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Project number:2016-1-IT02-KA203-024311. </a:t>
            </a:r>
            <a:endParaRPr lang="en-US" sz="4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44848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2454442" y="1381478"/>
            <a:ext cx="15011718" cy="7858774"/>
          </a:xfrm>
        </p:spPr>
        <p:txBody>
          <a:bodyPr/>
          <a:lstStyle/>
          <a:p>
            <a:r>
              <a:rPr lang="en-US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information and views set out in this presentation</a:t>
            </a:r>
          </a:p>
          <a:p>
            <a:r>
              <a:rPr lang="en-US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are those of the authors and do not necessarily reflect</a:t>
            </a:r>
          </a:p>
          <a:p>
            <a:r>
              <a:rPr lang="en-US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official opinion of the European Union</a:t>
            </a:r>
            <a:r>
              <a:rPr lang="en-US" sz="4000" spc="123" dirty="0" smtClean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  <a:endParaRPr lang="pl-PL" sz="4000" spc="123" dirty="0" smtClean="0">
              <a:solidFill>
                <a:srgbClr val="21212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Neither the European Union institutions and bodies</a:t>
            </a:r>
          </a:p>
          <a:p>
            <a:r>
              <a:rPr lang="en-US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nor any person acting on their behalf may be held responsible</a:t>
            </a:r>
            <a:r>
              <a:rPr lang="pl-PL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for the use which may be made</a:t>
            </a:r>
          </a:p>
          <a:p>
            <a:r>
              <a:rPr lang="en-US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of the information contained therein.</a:t>
            </a:r>
            <a:endParaRPr lang="en-US" sz="4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 </a:t>
            </a:r>
            <a:endParaRPr lang="pl-PL" sz="4000" spc="123" dirty="0" smtClean="0">
              <a:solidFill>
                <a:srgbClr val="21212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US" sz="4000" spc="123" dirty="0">
              <a:solidFill>
                <a:srgbClr val="21212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5322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click.wav"/>
          </p:stSnd>
        </p:sndAc>
      </p:transition>
    </mc:Choice>
    <mc:Fallback xmlns="">
      <p:transition spd="slow">
        <p:sndAc>
          <p:stSnd>
            <p:snd r:embed="rId3" name="click.wav"/>
          </p:stSnd>
        </p:sndAc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Translating </a:t>
            </a:r>
            <a:r>
              <a:rPr lang="en-US" sz="6000" dirty="0" err="1" smtClean="0"/>
              <a:t>av</a:t>
            </a:r>
            <a:r>
              <a:rPr lang="en-US" sz="6000" dirty="0" smtClean="0"/>
              <a:t> content</a:t>
            </a:r>
            <a:endParaRPr lang="en-US" sz="6000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1017332" y="2487537"/>
            <a:ext cx="16496575" cy="5010543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s-ES_tradnl" sz="4000" dirty="0" smtClean="0"/>
              <a:t>AD </a:t>
            </a:r>
            <a:r>
              <a:rPr lang="es-ES_tradnl" sz="4000" dirty="0" err="1" smtClean="0"/>
              <a:t>for</a:t>
            </a:r>
            <a:r>
              <a:rPr lang="es-ES_tradnl" sz="4000" dirty="0" smtClean="0"/>
              <a:t> original </a:t>
            </a:r>
            <a:r>
              <a:rPr lang="es-ES_tradnl" sz="4000" dirty="0" err="1" smtClean="0"/>
              <a:t>productions</a:t>
            </a:r>
            <a:r>
              <a:rPr lang="es-ES_tradnl" sz="4000" dirty="0" smtClean="0"/>
              <a:t>.</a:t>
            </a:r>
          </a:p>
          <a:p>
            <a:pPr>
              <a:lnSpc>
                <a:spcPct val="150000"/>
              </a:lnSpc>
            </a:pPr>
            <a:r>
              <a:rPr lang="pl-PL" dirty="0" smtClean="0"/>
              <a:t>AD for </a:t>
            </a:r>
            <a:r>
              <a:rPr lang="pl-PL" dirty="0" err="1" smtClean="0"/>
              <a:t>translated</a:t>
            </a:r>
            <a:r>
              <a:rPr lang="pl-PL" dirty="0" smtClean="0"/>
              <a:t> </a:t>
            </a:r>
            <a:r>
              <a:rPr lang="pl-PL" dirty="0" err="1" smtClean="0"/>
              <a:t>productions</a:t>
            </a:r>
            <a:r>
              <a:rPr lang="pl-PL" dirty="0" smtClean="0"/>
              <a:t>:</a:t>
            </a:r>
            <a:r>
              <a:rPr lang="es-ES_tradnl" dirty="0" smtClean="0"/>
              <a:t> </a:t>
            </a:r>
            <a:endParaRPr lang="pl-PL" dirty="0"/>
          </a:p>
          <a:p>
            <a:pPr lvl="1">
              <a:lnSpc>
                <a:spcPct val="150000"/>
              </a:lnSpc>
            </a:pPr>
            <a:r>
              <a:rPr lang="pl-PL" sz="4000" dirty="0" err="1" smtClean="0"/>
              <a:t>Subtitling</a:t>
            </a:r>
            <a:r>
              <a:rPr lang="pl-PL" sz="4000" dirty="0" smtClean="0"/>
              <a:t>.</a:t>
            </a:r>
          </a:p>
          <a:p>
            <a:pPr lvl="1">
              <a:lnSpc>
                <a:spcPct val="150000"/>
              </a:lnSpc>
            </a:pPr>
            <a:r>
              <a:rPr lang="pl-PL" sz="4000" dirty="0" smtClean="0"/>
              <a:t>Dubbing.</a:t>
            </a:r>
          </a:p>
          <a:p>
            <a:pPr lvl="1">
              <a:lnSpc>
                <a:spcPct val="150000"/>
              </a:lnSpc>
            </a:pPr>
            <a:r>
              <a:rPr lang="pl-PL" sz="4000" dirty="0" smtClean="0"/>
              <a:t>Voice-</a:t>
            </a:r>
            <a:r>
              <a:rPr lang="pl-PL" sz="4000" dirty="0" err="1" smtClean="0"/>
              <a:t>over</a:t>
            </a:r>
            <a:r>
              <a:rPr lang="pl-PL" sz="4000" dirty="0" smtClean="0"/>
              <a:t>.</a:t>
            </a:r>
          </a:p>
          <a:p>
            <a:pPr lvl="1">
              <a:lnSpc>
                <a:spcPct val="150000"/>
              </a:lnSpc>
            </a:pPr>
            <a:endParaRPr lang="pl-PL" sz="4000" dirty="0"/>
          </a:p>
        </p:txBody>
      </p:sp>
    </p:spTree>
    <p:extLst>
      <p:ext uri="{BB962C8B-B14F-4D97-AF65-F5344CB8AC3E}">
        <p14:creationId xmlns:p14="http://schemas.microsoft.com/office/powerpoint/2010/main" val="3569002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VOICE-OVER</a:t>
            </a:r>
            <a:endParaRPr lang="en-US" sz="6000" dirty="0"/>
          </a:p>
        </p:txBody>
      </p:sp>
      <p:sp>
        <p:nvSpPr>
          <p:cNvPr id="5" name="Tytuł 1"/>
          <p:cNvSpPr txBox="1">
            <a:spLocks/>
          </p:cNvSpPr>
          <p:nvPr/>
        </p:nvSpPr>
        <p:spPr>
          <a:xfrm>
            <a:off x="11611651" y="7675565"/>
            <a:ext cx="6126820" cy="50364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 defTabSz="1122094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kern="1200" cap="all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algn="ctr"/>
            <a:r>
              <a:rPr lang="en-US" sz="1500" b="0" cap="none" dirty="0" smtClean="0"/>
              <a:t>Source: Media Consulting group/</a:t>
            </a:r>
            <a:r>
              <a:rPr lang="en-US" sz="1500" b="0" cap="none" dirty="0" err="1" smtClean="0"/>
              <a:t>Peacefulfish</a:t>
            </a:r>
            <a:r>
              <a:rPr lang="en-US" sz="1500" b="0" cap="none" dirty="0" smtClean="0"/>
              <a:t> (2007)</a:t>
            </a:r>
            <a:endParaRPr lang="en-US" sz="1500" b="0" cap="none" dirty="0"/>
          </a:p>
        </p:txBody>
      </p:sp>
      <p:pic>
        <p:nvPicPr>
          <p:cNvPr id="3" name="Imagen 2" descr="It shows subtitling, dubbing, original version and voice-over countries." title="Map of Europe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0431" y="320979"/>
            <a:ext cx="8013700" cy="797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2663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6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MAIN FEATURE</a:t>
            </a:r>
            <a:endParaRPr lang="en-US" sz="6000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1067209" y="3065311"/>
            <a:ext cx="16446698" cy="4649921"/>
          </a:xfrm>
        </p:spPr>
        <p:txBody>
          <a:bodyPr>
            <a:noAutofit/>
          </a:bodyPr>
          <a:lstStyle/>
          <a:p>
            <a:r>
              <a:rPr lang="en-US" sz="4000" dirty="0" smtClean="0"/>
              <a:t>Translation Studies: voice on top of a voice.</a:t>
            </a:r>
          </a:p>
          <a:p>
            <a:r>
              <a:rPr lang="en-US" dirty="0" smtClean="0"/>
              <a:t>Film Studies: off-screen narrator.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3686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SYNCHRONIES</a:t>
            </a:r>
            <a:endParaRPr lang="en-US" sz="6000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1067209" y="3065311"/>
            <a:ext cx="16446698" cy="4649921"/>
          </a:xfrm>
        </p:spPr>
        <p:txBody>
          <a:bodyPr>
            <a:noAutofit/>
          </a:bodyPr>
          <a:lstStyle/>
          <a:p>
            <a:r>
              <a:rPr lang="en-US" sz="4000" dirty="0" smtClean="0"/>
              <a:t>Voice-over </a:t>
            </a:r>
            <a:r>
              <a:rPr lang="en-US" sz="4000" dirty="0" err="1" smtClean="0"/>
              <a:t>isochrony</a:t>
            </a:r>
            <a:r>
              <a:rPr lang="en-US" sz="4000" dirty="0" smtClean="0"/>
              <a:t>.</a:t>
            </a:r>
          </a:p>
          <a:p>
            <a:r>
              <a:rPr lang="en-US" dirty="0" smtClean="0"/>
              <a:t>Action synchrony.</a:t>
            </a:r>
          </a:p>
          <a:p>
            <a:r>
              <a:rPr lang="en-US" dirty="0" smtClean="0"/>
              <a:t>Kinetic synchrony.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33632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ORALITY</a:t>
            </a:r>
            <a:endParaRPr lang="en-US" sz="6000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1067209" y="3065311"/>
            <a:ext cx="16446698" cy="4649921"/>
          </a:xfrm>
        </p:spPr>
        <p:txBody>
          <a:bodyPr>
            <a:noAutofit/>
          </a:bodyPr>
          <a:lstStyle/>
          <a:p>
            <a:r>
              <a:rPr lang="en-US" dirty="0" smtClean="0"/>
              <a:t>Audio + visual (oral language A).</a:t>
            </a:r>
          </a:p>
          <a:p>
            <a:r>
              <a:rPr lang="en-US" dirty="0" smtClean="0"/>
              <a:t>Written translation.</a:t>
            </a:r>
          </a:p>
          <a:p>
            <a:r>
              <a:rPr lang="en-US" dirty="0" smtClean="0"/>
              <a:t>Oral version in language B.</a:t>
            </a:r>
          </a:p>
        </p:txBody>
      </p:sp>
    </p:spTree>
    <p:extLst>
      <p:ext uri="{BB962C8B-B14F-4D97-AF65-F5344CB8AC3E}">
        <p14:creationId xmlns:p14="http://schemas.microsoft.com/office/powerpoint/2010/main" val="3285341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ORALITY</a:t>
            </a:r>
            <a:endParaRPr lang="en-US" sz="6000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1723155" y="3093223"/>
            <a:ext cx="3454636" cy="105158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dirty="0" err="1" smtClean="0"/>
              <a:t>Er</a:t>
            </a:r>
            <a:r>
              <a:rPr lang="en-US" dirty="0" smtClean="0"/>
              <a:t>…</a:t>
            </a:r>
            <a:endParaRPr lang="en-US" sz="4000" dirty="0" smtClean="0"/>
          </a:p>
        </p:txBody>
      </p:sp>
      <p:sp>
        <p:nvSpPr>
          <p:cNvPr id="4" name="Symbol zastępczy tekstu 2"/>
          <p:cNvSpPr txBox="1">
            <a:spLocks/>
          </p:cNvSpPr>
          <p:nvPr/>
        </p:nvSpPr>
        <p:spPr>
          <a:xfrm>
            <a:off x="6523007" y="2603667"/>
            <a:ext cx="3454636" cy="1051582"/>
          </a:xfrm>
          <a:prstGeom prst="rect">
            <a:avLst/>
          </a:prstGeom>
        </p:spPr>
        <p:txBody>
          <a:bodyPr>
            <a:noAutofit/>
          </a:bodyPr>
          <a:lstStyle>
            <a:lvl1pPr marL="280524" indent="-280524" algn="l" defTabSz="1122094" rtl="0" eaLnBrk="1" latinLnBrk="0" hangingPunct="1">
              <a:lnSpc>
                <a:spcPct val="150000"/>
              </a:lnSpc>
              <a:spcBef>
                <a:spcPts val="1227"/>
              </a:spcBef>
              <a:buFont typeface="Arial" panose="020B0604020202020204" pitchFamily="34" charset="0"/>
              <a:buChar char="•"/>
              <a:defRPr sz="4000" kern="1200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841573" indent="-280524" algn="l" defTabSz="1122094" rtl="0" eaLnBrk="1" latinLnBrk="0" hangingPunct="1">
              <a:lnSpc>
                <a:spcPct val="90000"/>
              </a:lnSpc>
              <a:spcBef>
                <a:spcPts val="614"/>
              </a:spcBef>
              <a:buFont typeface="Arial" panose="020B0604020202020204" pitchFamily="34" charset="0"/>
              <a:buChar char="•"/>
              <a:defRPr sz="294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02617" indent="-280524" algn="l" defTabSz="1122094" rtl="0" eaLnBrk="1" latinLnBrk="0" hangingPunct="1">
              <a:lnSpc>
                <a:spcPct val="90000"/>
              </a:lnSpc>
              <a:spcBef>
                <a:spcPts val="614"/>
              </a:spcBef>
              <a:buFont typeface="Arial" panose="020B0604020202020204" pitchFamily="34" charset="0"/>
              <a:buChar char="•"/>
              <a:defRPr sz="245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963665" indent="-280524" algn="l" defTabSz="1122094" rtl="0" eaLnBrk="1" latinLnBrk="0" hangingPunct="1">
              <a:lnSpc>
                <a:spcPct val="90000"/>
              </a:lnSpc>
              <a:spcBef>
                <a:spcPts val="614"/>
              </a:spcBef>
              <a:buFont typeface="Arial" panose="020B0604020202020204" pitchFamily="34" charset="0"/>
              <a:buChar char="•"/>
              <a:defRPr sz="22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524713" indent="-280524" algn="l" defTabSz="1122094" rtl="0" eaLnBrk="1" latinLnBrk="0" hangingPunct="1">
              <a:lnSpc>
                <a:spcPct val="90000"/>
              </a:lnSpc>
              <a:spcBef>
                <a:spcPts val="614"/>
              </a:spcBef>
              <a:buFont typeface="Arial" panose="020B0604020202020204" pitchFamily="34" charset="0"/>
              <a:buChar char="•"/>
              <a:defRPr sz="22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85759" indent="-280524" algn="l" defTabSz="1122094" rtl="0" eaLnBrk="1" latinLnBrk="0" hangingPunct="1">
              <a:lnSpc>
                <a:spcPct val="90000"/>
              </a:lnSpc>
              <a:spcBef>
                <a:spcPts val="614"/>
              </a:spcBef>
              <a:buFont typeface="Arial" panose="020B0604020202020204" pitchFamily="34" charset="0"/>
              <a:buChar char="•"/>
              <a:defRPr sz="22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46805" indent="-280524" algn="l" defTabSz="1122094" rtl="0" eaLnBrk="1" latinLnBrk="0" hangingPunct="1">
              <a:lnSpc>
                <a:spcPct val="90000"/>
              </a:lnSpc>
              <a:spcBef>
                <a:spcPts val="614"/>
              </a:spcBef>
              <a:buFont typeface="Arial" panose="020B0604020202020204" pitchFamily="34" charset="0"/>
              <a:buChar char="•"/>
              <a:defRPr sz="22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07852" indent="-280524" algn="l" defTabSz="1122094" rtl="0" eaLnBrk="1" latinLnBrk="0" hangingPunct="1">
              <a:lnSpc>
                <a:spcPct val="90000"/>
              </a:lnSpc>
              <a:spcBef>
                <a:spcPts val="614"/>
              </a:spcBef>
              <a:buFont typeface="Arial" panose="020B0604020202020204" pitchFamily="34" charset="0"/>
              <a:buChar char="•"/>
              <a:defRPr sz="22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768901" indent="-280524" algn="l" defTabSz="1122094" rtl="0" eaLnBrk="1" latinLnBrk="0" hangingPunct="1">
              <a:lnSpc>
                <a:spcPct val="90000"/>
              </a:lnSpc>
              <a:spcBef>
                <a:spcPts val="614"/>
              </a:spcBef>
              <a:buFont typeface="Arial" panose="020B0604020202020204" pitchFamily="34" charset="0"/>
              <a:buChar char="•"/>
              <a:defRPr sz="22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dirty="0" smtClean="0"/>
              <a:t>You know…</a:t>
            </a:r>
          </a:p>
        </p:txBody>
      </p:sp>
      <p:sp>
        <p:nvSpPr>
          <p:cNvPr id="5" name="Symbol zastępczy tekstu 2"/>
          <p:cNvSpPr txBox="1">
            <a:spLocks/>
          </p:cNvSpPr>
          <p:nvPr/>
        </p:nvSpPr>
        <p:spPr>
          <a:xfrm>
            <a:off x="11575191" y="3538691"/>
            <a:ext cx="5311943" cy="1051582"/>
          </a:xfrm>
          <a:prstGeom prst="rect">
            <a:avLst/>
          </a:prstGeom>
        </p:spPr>
        <p:txBody>
          <a:bodyPr>
            <a:noAutofit/>
          </a:bodyPr>
          <a:lstStyle>
            <a:lvl1pPr marL="280524" indent="-280524" algn="l" defTabSz="1122094" rtl="0" eaLnBrk="1" latinLnBrk="0" hangingPunct="1">
              <a:lnSpc>
                <a:spcPct val="150000"/>
              </a:lnSpc>
              <a:spcBef>
                <a:spcPts val="1227"/>
              </a:spcBef>
              <a:buFont typeface="Arial" panose="020B0604020202020204" pitchFamily="34" charset="0"/>
              <a:buChar char="•"/>
              <a:defRPr sz="4000" kern="1200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841573" indent="-280524" algn="l" defTabSz="1122094" rtl="0" eaLnBrk="1" latinLnBrk="0" hangingPunct="1">
              <a:lnSpc>
                <a:spcPct val="90000"/>
              </a:lnSpc>
              <a:spcBef>
                <a:spcPts val="614"/>
              </a:spcBef>
              <a:buFont typeface="Arial" panose="020B0604020202020204" pitchFamily="34" charset="0"/>
              <a:buChar char="•"/>
              <a:defRPr sz="294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02617" indent="-280524" algn="l" defTabSz="1122094" rtl="0" eaLnBrk="1" latinLnBrk="0" hangingPunct="1">
              <a:lnSpc>
                <a:spcPct val="90000"/>
              </a:lnSpc>
              <a:spcBef>
                <a:spcPts val="614"/>
              </a:spcBef>
              <a:buFont typeface="Arial" panose="020B0604020202020204" pitchFamily="34" charset="0"/>
              <a:buChar char="•"/>
              <a:defRPr sz="245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963665" indent="-280524" algn="l" defTabSz="1122094" rtl="0" eaLnBrk="1" latinLnBrk="0" hangingPunct="1">
              <a:lnSpc>
                <a:spcPct val="90000"/>
              </a:lnSpc>
              <a:spcBef>
                <a:spcPts val="614"/>
              </a:spcBef>
              <a:buFont typeface="Arial" panose="020B0604020202020204" pitchFamily="34" charset="0"/>
              <a:buChar char="•"/>
              <a:defRPr sz="22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524713" indent="-280524" algn="l" defTabSz="1122094" rtl="0" eaLnBrk="1" latinLnBrk="0" hangingPunct="1">
              <a:lnSpc>
                <a:spcPct val="90000"/>
              </a:lnSpc>
              <a:spcBef>
                <a:spcPts val="614"/>
              </a:spcBef>
              <a:buFont typeface="Arial" panose="020B0604020202020204" pitchFamily="34" charset="0"/>
              <a:buChar char="•"/>
              <a:defRPr sz="22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85759" indent="-280524" algn="l" defTabSz="1122094" rtl="0" eaLnBrk="1" latinLnBrk="0" hangingPunct="1">
              <a:lnSpc>
                <a:spcPct val="90000"/>
              </a:lnSpc>
              <a:spcBef>
                <a:spcPts val="614"/>
              </a:spcBef>
              <a:buFont typeface="Arial" panose="020B0604020202020204" pitchFamily="34" charset="0"/>
              <a:buChar char="•"/>
              <a:defRPr sz="22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46805" indent="-280524" algn="l" defTabSz="1122094" rtl="0" eaLnBrk="1" latinLnBrk="0" hangingPunct="1">
              <a:lnSpc>
                <a:spcPct val="90000"/>
              </a:lnSpc>
              <a:spcBef>
                <a:spcPts val="614"/>
              </a:spcBef>
              <a:buFont typeface="Arial" panose="020B0604020202020204" pitchFamily="34" charset="0"/>
              <a:buChar char="•"/>
              <a:defRPr sz="22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07852" indent="-280524" algn="l" defTabSz="1122094" rtl="0" eaLnBrk="1" latinLnBrk="0" hangingPunct="1">
              <a:lnSpc>
                <a:spcPct val="90000"/>
              </a:lnSpc>
              <a:spcBef>
                <a:spcPts val="614"/>
              </a:spcBef>
              <a:buFont typeface="Arial" panose="020B0604020202020204" pitchFamily="34" charset="0"/>
              <a:buChar char="•"/>
              <a:defRPr sz="22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768901" indent="-280524" algn="l" defTabSz="1122094" rtl="0" eaLnBrk="1" latinLnBrk="0" hangingPunct="1">
              <a:lnSpc>
                <a:spcPct val="90000"/>
              </a:lnSpc>
              <a:spcBef>
                <a:spcPts val="614"/>
              </a:spcBef>
              <a:buFont typeface="Arial" panose="020B0604020202020204" pitchFamily="34" charset="0"/>
              <a:buChar char="•"/>
              <a:defRPr sz="22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dirty="0" smtClean="0"/>
              <a:t>And.. and.. and…</a:t>
            </a:r>
          </a:p>
        </p:txBody>
      </p:sp>
      <p:sp>
        <p:nvSpPr>
          <p:cNvPr id="6" name="Symbol zastępczy tekstu 2"/>
          <p:cNvSpPr txBox="1">
            <a:spLocks/>
          </p:cNvSpPr>
          <p:nvPr/>
        </p:nvSpPr>
        <p:spPr>
          <a:xfrm>
            <a:off x="4185421" y="4683047"/>
            <a:ext cx="6170691" cy="1051582"/>
          </a:xfrm>
          <a:prstGeom prst="rect">
            <a:avLst/>
          </a:prstGeom>
        </p:spPr>
        <p:txBody>
          <a:bodyPr>
            <a:noAutofit/>
          </a:bodyPr>
          <a:lstStyle>
            <a:lvl1pPr marL="280524" indent="-280524" algn="l" defTabSz="1122094" rtl="0" eaLnBrk="1" latinLnBrk="0" hangingPunct="1">
              <a:lnSpc>
                <a:spcPct val="150000"/>
              </a:lnSpc>
              <a:spcBef>
                <a:spcPts val="1227"/>
              </a:spcBef>
              <a:buFont typeface="Arial" panose="020B0604020202020204" pitchFamily="34" charset="0"/>
              <a:buChar char="•"/>
              <a:defRPr sz="4000" kern="1200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841573" indent="-280524" algn="l" defTabSz="1122094" rtl="0" eaLnBrk="1" latinLnBrk="0" hangingPunct="1">
              <a:lnSpc>
                <a:spcPct val="90000"/>
              </a:lnSpc>
              <a:spcBef>
                <a:spcPts val="614"/>
              </a:spcBef>
              <a:buFont typeface="Arial" panose="020B0604020202020204" pitchFamily="34" charset="0"/>
              <a:buChar char="•"/>
              <a:defRPr sz="294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02617" indent="-280524" algn="l" defTabSz="1122094" rtl="0" eaLnBrk="1" latinLnBrk="0" hangingPunct="1">
              <a:lnSpc>
                <a:spcPct val="90000"/>
              </a:lnSpc>
              <a:spcBef>
                <a:spcPts val="614"/>
              </a:spcBef>
              <a:buFont typeface="Arial" panose="020B0604020202020204" pitchFamily="34" charset="0"/>
              <a:buChar char="•"/>
              <a:defRPr sz="245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963665" indent="-280524" algn="l" defTabSz="1122094" rtl="0" eaLnBrk="1" latinLnBrk="0" hangingPunct="1">
              <a:lnSpc>
                <a:spcPct val="90000"/>
              </a:lnSpc>
              <a:spcBef>
                <a:spcPts val="614"/>
              </a:spcBef>
              <a:buFont typeface="Arial" panose="020B0604020202020204" pitchFamily="34" charset="0"/>
              <a:buChar char="•"/>
              <a:defRPr sz="22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524713" indent="-280524" algn="l" defTabSz="1122094" rtl="0" eaLnBrk="1" latinLnBrk="0" hangingPunct="1">
              <a:lnSpc>
                <a:spcPct val="90000"/>
              </a:lnSpc>
              <a:spcBef>
                <a:spcPts val="614"/>
              </a:spcBef>
              <a:buFont typeface="Arial" panose="020B0604020202020204" pitchFamily="34" charset="0"/>
              <a:buChar char="•"/>
              <a:defRPr sz="22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85759" indent="-280524" algn="l" defTabSz="1122094" rtl="0" eaLnBrk="1" latinLnBrk="0" hangingPunct="1">
              <a:lnSpc>
                <a:spcPct val="90000"/>
              </a:lnSpc>
              <a:spcBef>
                <a:spcPts val="614"/>
              </a:spcBef>
              <a:buFont typeface="Arial" panose="020B0604020202020204" pitchFamily="34" charset="0"/>
              <a:buChar char="•"/>
              <a:defRPr sz="22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46805" indent="-280524" algn="l" defTabSz="1122094" rtl="0" eaLnBrk="1" latinLnBrk="0" hangingPunct="1">
              <a:lnSpc>
                <a:spcPct val="90000"/>
              </a:lnSpc>
              <a:spcBef>
                <a:spcPts val="614"/>
              </a:spcBef>
              <a:buFont typeface="Arial" panose="020B0604020202020204" pitchFamily="34" charset="0"/>
              <a:buChar char="•"/>
              <a:defRPr sz="22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07852" indent="-280524" algn="l" defTabSz="1122094" rtl="0" eaLnBrk="1" latinLnBrk="0" hangingPunct="1">
              <a:lnSpc>
                <a:spcPct val="90000"/>
              </a:lnSpc>
              <a:spcBef>
                <a:spcPts val="614"/>
              </a:spcBef>
              <a:buFont typeface="Arial" panose="020B0604020202020204" pitchFamily="34" charset="0"/>
              <a:buChar char="•"/>
              <a:defRPr sz="22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768901" indent="-280524" algn="l" defTabSz="1122094" rtl="0" eaLnBrk="1" latinLnBrk="0" hangingPunct="1">
              <a:lnSpc>
                <a:spcPct val="90000"/>
              </a:lnSpc>
              <a:spcBef>
                <a:spcPts val="614"/>
              </a:spcBef>
              <a:buFont typeface="Arial" panose="020B0604020202020204" pitchFamily="34" charset="0"/>
              <a:buChar char="•"/>
              <a:defRPr sz="22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dirty="0" smtClean="0"/>
              <a:t>Oh, well</a:t>
            </a:r>
            <a:r>
              <a:rPr lang="en-US" smtClean="0"/>
              <a:t>, you see</a:t>
            </a:r>
            <a:r>
              <a:rPr lang="en-US" dirty="0" smtClean="0"/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3223493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OTHER TRANSFER MODES</a:t>
            </a:r>
            <a:endParaRPr lang="en-US" sz="6000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1067209" y="3065311"/>
            <a:ext cx="16446698" cy="4649921"/>
          </a:xfrm>
        </p:spPr>
        <p:txBody>
          <a:bodyPr>
            <a:noAutofit/>
          </a:bodyPr>
          <a:lstStyle/>
          <a:p>
            <a:r>
              <a:rPr lang="en-US" dirty="0" smtClean="0"/>
              <a:t>Live interpreting: similar effect.</a:t>
            </a:r>
          </a:p>
          <a:p>
            <a:r>
              <a:rPr lang="en-US" sz="4000" dirty="0" smtClean="0"/>
              <a:t>Subtitling: reduction.</a:t>
            </a:r>
          </a:p>
          <a:p>
            <a:r>
              <a:rPr lang="en-US" dirty="0" smtClean="0"/>
              <a:t>Dubbing: no lip </a:t>
            </a:r>
            <a:r>
              <a:rPr lang="en-US" dirty="0" err="1" smtClean="0"/>
              <a:t>synchronisation</a:t>
            </a:r>
            <a:r>
              <a:rPr lang="en-US" dirty="0" smtClean="0"/>
              <a:t>.</a:t>
            </a:r>
            <a:endParaRPr lang="en-US" sz="4000" dirty="0" smtClean="0"/>
          </a:p>
        </p:txBody>
      </p:sp>
    </p:spTree>
    <p:extLst>
      <p:ext uri="{BB962C8B-B14F-4D97-AF65-F5344CB8AC3E}">
        <p14:creationId xmlns:p14="http://schemas.microsoft.com/office/powerpoint/2010/main" val="4015896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ACCENT</a:t>
            </a:r>
            <a:endParaRPr lang="en-US" sz="6000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1067209" y="3065311"/>
            <a:ext cx="6601296" cy="4649921"/>
          </a:xfrm>
        </p:spPr>
        <p:txBody>
          <a:bodyPr>
            <a:noAutofit/>
          </a:bodyPr>
          <a:lstStyle/>
          <a:p>
            <a:r>
              <a:rPr lang="en-US" dirty="0" smtClean="0"/>
              <a:t>Neutral accent.</a:t>
            </a:r>
          </a:p>
          <a:p>
            <a:r>
              <a:rPr lang="en-US" sz="4000" dirty="0" smtClean="0"/>
              <a:t>Flat intonation.</a:t>
            </a:r>
          </a:p>
        </p:txBody>
      </p:sp>
      <p:pic>
        <p:nvPicPr>
          <p:cNvPr id="4" name="Imagen 3" title="Geordie shore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28990" y="3219485"/>
            <a:ext cx="5080000" cy="2679700"/>
          </a:xfrm>
          <a:prstGeom prst="rect">
            <a:avLst/>
          </a:prstGeom>
        </p:spPr>
      </p:pic>
      <p:sp>
        <p:nvSpPr>
          <p:cNvPr id="5" name="Symbol zastępczy tekstu 2"/>
          <p:cNvSpPr txBox="1">
            <a:spLocks/>
          </p:cNvSpPr>
          <p:nvPr/>
        </p:nvSpPr>
        <p:spPr>
          <a:xfrm>
            <a:off x="8546205" y="5992269"/>
            <a:ext cx="9509786" cy="700184"/>
          </a:xfrm>
          <a:prstGeom prst="rect">
            <a:avLst/>
          </a:prstGeom>
        </p:spPr>
        <p:txBody>
          <a:bodyPr>
            <a:noAutofit/>
          </a:bodyPr>
          <a:lstStyle>
            <a:lvl1pPr marL="280524" indent="-280524" algn="l" defTabSz="1122094" rtl="0" eaLnBrk="1" latinLnBrk="0" hangingPunct="1">
              <a:lnSpc>
                <a:spcPct val="150000"/>
              </a:lnSpc>
              <a:spcBef>
                <a:spcPts val="1227"/>
              </a:spcBef>
              <a:buFont typeface="Arial" panose="020B0604020202020204" pitchFamily="34" charset="0"/>
              <a:buChar char="•"/>
              <a:defRPr sz="4000" kern="1200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841573" indent="-280524" algn="l" defTabSz="1122094" rtl="0" eaLnBrk="1" latinLnBrk="0" hangingPunct="1">
              <a:lnSpc>
                <a:spcPct val="90000"/>
              </a:lnSpc>
              <a:spcBef>
                <a:spcPts val="614"/>
              </a:spcBef>
              <a:buFont typeface="Arial" panose="020B0604020202020204" pitchFamily="34" charset="0"/>
              <a:buChar char="•"/>
              <a:defRPr sz="294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02617" indent="-280524" algn="l" defTabSz="1122094" rtl="0" eaLnBrk="1" latinLnBrk="0" hangingPunct="1">
              <a:lnSpc>
                <a:spcPct val="90000"/>
              </a:lnSpc>
              <a:spcBef>
                <a:spcPts val="614"/>
              </a:spcBef>
              <a:buFont typeface="Arial" panose="020B0604020202020204" pitchFamily="34" charset="0"/>
              <a:buChar char="•"/>
              <a:defRPr sz="245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963665" indent="-280524" algn="l" defTabSz="1122094" rtl="0" eaLnBrk="1" latinLnBrk="0" hangingPunct="1">
              <a:lnSpc>
                <a:spcPct val="90000"/>
              </a:lnSpc>
              <a:spcBef>
                <a:spcPts val="614"/>
              </a:spcBef>
              <a:buFont typeface="Arial" panose="020B0604020202020204" pitchFamily="34" charset="0"/>
              <a:buChar char="•"/>
              <a:defRPr sz="22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524713" indent="-280524" algn="l" defTabSz="1122094" rtl="0" eaLnBrk="1" latinLnBrk="0" hangingPunct="1">
              <a:lnSpc>
                <a:spcPct val="90000"/>
              </a:lnSpc>
              <a:spcBef>
                <a:spcPts val="614"/>
              </a:spcBef>
              <a:buFont typeface="Arial" panose="020B0604020202020204" pitchFamily="34" charset="0"/>
              <a:buChar char="•"/>
              <a:defRPr sz="22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85759" indent="-280524" algn="l" defTabSz="1122094" rtl="0" eaLnBrk="1" latinLnBrk="0" hangingPunct="1">
              <a:lnSpc>
                <a:spcPct val="90000"/>
              </a:lnSpc>
              <a:spcBef>
                <a:spcPts val="614"/>
              </a:spcBef>
              <a:buFont typeface="Arial" panose="020B0604020202020204" pitchFamily="34" charset="0"/>
              <a:buChar char="•"/>
              <a:defRPr sz="22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46805" indent="-280524" algn="l" defTabSz="1122094" rtl="0" eaLnBrk="1" latinLnBrk="0" hangingPunct="1">
              <a:lnSpc>
                <a:spcPct val="90000"/>
              </a:lnSpc>
              <a:spcBef>
                <a:spcPts val="614"/>
              </a:spcBef>
              <a:buFont typeface="Arial" panose="020B0604020202020204" pitchFamily="34" charset="0"/>
              <a:buChar char="•"/>
              <a:defRPr sz="22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07852" indent="-280524" algn="l" defTabSz="1122094" rtl="0" eaLnBrk="1" latinLnBrk="0" hangingPunct="1">
              <a:lnSpc>
                <a:spcPct val="90000"/>
              </a:lnSpc>
              <a:spcBef>
                <a:spcPts val="614"/>
              </a:spcBef>
              <a:buFont typeface="Arial" panose="020B0604020202020204" pitchFamily="34" charset="0"/>
              <a:buChar char="•"/>
              <a:defRPr sz="22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768901" indent="-280524" algn="l" defTabSz="1122094" rtl="0" eaLnBrk="1" latinLnBrk="0" hangingPunct="1">
              <a:lnSpc>
                <a:spcPct val="90000"/>
              </a:lnSpc>
              <a:spcBef>
                <a:spcPts val="614"/>
              </a:spcBef>
              <a:buFont typeface="Arial" panose="020B0604020202020204" pitchFamily="34" charset="0"/>
              <a:buChar char="•"/>
              <a:defRPr sz="22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 smtClean="0"/>
              <a:t>Source: </a:t>
            </a:r>
            <a:r>
              <a:rPr lang="en-US" sz="2000" dirty="0" err="1" smtClean="0"/>
              <a:t>commons.wikimedia.org</a:t>
            </a:r>
            <a:r>
              <a:rPr lang="en-US" sz="2000" dirty="0"/>
              <a:t>/wiki/</a:t>
            </a:r>
            <a:r>
              <a:rPr lang="en-US" sz="2000" dirty="0" err="1"/>
              <a:t>File:Geordie_shore.png</a:t>
            </a:r>
            <a:r>
              <a:rPr lang="en-US" dirty="0"/>
              <a:t> 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506143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IMA PAGINA - TITOLO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/>
      <a:lstStyle>
        <a:defPPr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10779</TotalTime>
  <Words>253</Words>
  <Application>Microsoft Office PowerPoint</Application>
  <PresentationFormat>Personalització</PresentationFormat>
  <Paragraphs>83</Paragraphs>
  <Slides>16</Slides>
  <Notes>15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Títols de les diapositives</vt:lpstr>
      </vt:variant>
      <vt:variant>
        <vt:i4>16</vt:i4>
      </vt:variant>
    </vt:vector>
  </HeadingPairs>
  <TitlesOfParts>
    <vt:vector size="17" baseType="lpstr">
      <vt:lpstr>PRIMA PAGINA - TITOLO</vt:lpstr>
      <vt:lpstr>VOICE-OVER</vt:lpstr>
      <vt:lpstr>Translating av content</vt:lpstr>
      <vt:lpstr>VOICE-OVER</vt:lpstr>
      <vt:lpstr>MAIN FEATURE</vt:lpstr>
      <vt:lpstr>SYNCHRONIES</vt:lpstr>
      <vt:lpstr>ORALITY</vt:lpstr>
      <vt:lpstr>ORALITY</vt:lpstr>
      <vt:lpstr>OTHER TRANSFER MODES</vt:lpstr>
      <vt:lpstr>ACCENT</vt:lpstr>
      <vt:lpstr>VOICES</vt:lpstr>
      <vt:lpstr>PROCESS</vt:lpstr>
      <vt:lpstr>IMPACT ON AD</vt:lpstr>
      <vt:lpstr>REFERENCE</vt:lpstr>
      <vt:lpstr>Voice-over</vt:lpstr>
      <vt:lpstr>Presentació del PowerPoint</vt:lpstr>
      <vt:lpstr>Presentació del PowerPoint</vt:lpstr>
    </vt:vector>
  </TitlesOfParts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Voice-over</dc:title>
  <dc:creator>Marta Rial Pan</dc:creator>
  <cp:lastModifiedBy>1228835</cp:lastModifiedBy>
  <cp:revision>234</cp:revision>
  <dcterms:created xsi:type="dcterms:W3CDTF">2016-10-18T07:38:44Z</dcterms:created>
  <dcterms:modified xsi:type="dcterms:W3CDTF">2019-02-26T16:11:02Z</dcterms:modified>
</cp:coreProperties>
</file>