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media/audio2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32" r:id="rId2"/>
    <p:sldId id="286" r:id="rId3"/>
    <p:sldId id="331" r:id="rId4"/>
    <p:sldId id="301" r:id="rId5"/>
    <p:sldId id="302" r:id="rId6"/>
    <p:sldId id="330" r:id="rId7"/>
    <p:sldId id="306" r:id="rId8"/>
    <p:sldId id="309" r:id="rId9"/>
    <p:sldId id="311" r:id="rId10"/>
    <p:sldId id="313" r:id="rId11"/>
    <p:sldId id="314" r:id="rId12"/>
    <p:sldId id="315" r:id="rId13"/>
    <p:sldId id="318" r:id="rId14"/>
    <p:sldId id="323" r:id="rId15"/>
    <p:sldId id="321" r:id="rId16"/>
    <p:sldId id="324" r:id="rId17"/>
    <p:sldId id="326" r:id="rId18"/>
    <p:sldId id="327" r:id="rId19"/>
    <p:sldId id="328" r:id="rId20"/>
    <p:sldId id="333" r:id="rId21"/>
    <p:sldId id="334" r:id="rId22"/>
    <p:sldId id="335" r:id="rId23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0826" autoAdjust="0"/>
  </p:normalViewPr>
  <p:slideViewPr>
    <p:cSldViewPr snapToGrid="0">
      <p:cViewPr varScale="1">
        <p:scale>
          <a:sx n="63" d="100"/>
          <a:sy n="63" d="100"/>
        </p:scale>
        <p:origin x="1194" y="8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712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230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815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7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Static arts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1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93303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abstract art works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Picasso, Mondrian, </a:t>
            </a:r>
            <a:r>
              <a:rPr lang="en-US" dirty="0" smtClean="0"/>
              <a:t>Klee</a:t>
            </a:r>
            <a:r>
              <a:rPr lang="en-US" sz="4000" dirty="0" smtClean="0"/>
              <a:t>, 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paintings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671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Recognition of static arts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3D art.</a:t>
            </a:r>
          </a:p>
          <a:p>
            <a:pPr marL="0" indent="0">
              <a:buNone/>
            </a:pPr>
            <a:r>
              <a:rPr lang="en-US" dirty="0" smtClean="0"/>
              <a:t>Basic knowledge of art history.</a:t>
            </a:r>
          </a:p>
          <a:p>
            <a:pPr marL="0" indent="0">
              <a:buNone/>
            </a:pPr>
            <a:r>
              <a:rPr lang="en-US" sz="4000" dirty="0" err="1" smtClean="0"/>
              <a:t>Recognise</a:t>
            </a:r>
            <a:r>
              <a:rPr lang="en-US" sz="4000" dirty="0" smtClean="0"/>
              <a:t> ancient, Renaissance, modern abstract, etc.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6459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ancient sculpture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Originally ancient sculpture was focused on religious or ‘political’ themes e.g. wooden or stone sculptures of the Virgin or stone statues of emperors, ancient gods, etc.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6171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ancient sculpture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Egyptian, Greek, Roman artefacts.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sculptures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1647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renaissance sculpture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Michelangelo, Donatello, 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sculptures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0976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modern abstract sculpture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Henry </a:t>
            </a:r>
            <a:r>
              <a:rPr lang="en-US" dirty="0"/>
              <a:t>M</a:t>
            </a:r>
            <a:r>
              <a:rPr lang="en-US" sz="4000" dirty="0" smtClean="0"/>
              <a:t>oore, Picasso, </a:t>
            </a:r>
            <a:r>
              <a:rPr lang="en-US" sz="4000" dirty="0" err="1" smtClean="0"/>
              <a:t>Dal</a:t>
            </a:r>
            <a:r>
              <a:rPr lang="en-US" sz="4000" dirty="0" err="1" smtClean="0">
                <a:latin typeface="Calibri"/>
              </a:rPr>
              <a:t>í</a:t>
            </a:r>
            <a:r>
              <a:rPr lang="en-US" sz="4000" dirty="0" smtClean="0"/>
              <a:t>, 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sculptures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8429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Recognising</a:t>
            </a:r>
            <a:r>
              <a:rPr lang="en-US" dirty="0" smtClean="0"/>
              <a:t> important landmarks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Nelson’s Column, The Colosseum, The </a:t>
            </a:r>
            <a:r>
              <a:rPr lang="en-US" dirty="0" err="1" smtClean="0"/>
              <a:t>Atomium</a:t>
            </a:r>
            <a:r>
              <a:rPr lang="en-US" dirty="0" smtClean="0"/>
              <a:t>, </a:t>
            </a:r>
            <a:r>
              <a:rPr lang="en-US" sz="4000" dirty="0" smtClean="0"/>
              <a:t>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landmarks: historical background, geographical location, physical details.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6327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66043" y="514432"/>
            <a:ext cx="14786904" cy="1988345"/>
          </a:xfrm>
        </p:spPr>
        <p:txBody>
          <a:bodyPr>
            <a:normAutofit/>
          </a:bodyPr>
          <a:lstStyle/>
          <a:p>
            <a:r>
              <a:rPr lang="en-US" dirty="0" smtClean="0"/>
              <a:t>minor landmarks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London letter box, New York taxi, Venetian gondola, </a:t>
            </a:r>
            <a:r>
              <a:rPr lang="en-US" sz="4000" dirty="0" smtClean="0"/>
              <a:t>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(or research) lesser known landmarks: historical background, geographical location, physical details.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14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Linking art to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Know (or research) what major art galleries and museums contain.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14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Choose 2D and 3D art works and landmarks/buildings/objects to study and </a:t>
            </a:r>
            <a:r>
              <a:rPr lang="en-US" dirty="0" err="1" smtClean="0"/>
              <a:t>analyse</a:t>
            </a:r>
            <a:r>
              <a:rPr lang="en-US" dirty="0" smtClean="0"/>
              <a:t> with a view to describing them.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14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Static arts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756472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2D </a:t>
            </a:r>
            <a:r>
              <a:rPr lang="it-IT" sz="4000" dirty="0" err="1" smtClean="0"/>
              <a:t>static</a:t>
            </a:r>
            <a:r>
              <a:rPr lang="it-IT" sz="4000" dirty="0" smtClean="0"/>
              <a:t> </a:t>
            </a:r>
            <a:r>
              <a:rPr lang="it-IT" sz="4000" dirty="0" err="1" smtClean="0"/>
              <a:t>arts</a:t>
            </a:r>
            <a:r>
              <a:rPr lang="it-IT" dirty="0" smtClean="0"/>
              <a:t>: </a:t>
            </a:r>
            <a:r>
              <a:rPr lang="it-IT" dirty="0" err="1" smtClean="0"/>
              <a:t>paintings</a:t>
            </a:r>
            <a:r>
              <a:rPr lang="it-IT" dirty="0" smtClean="0"/>
              <a:t>, </a:t>
            </a:r>
            <a:r>
              <a:rPr lang="it-IT" dirty="0" err="1" smtClean="0"/>
              <a:t>drawings</a:t>
            </a:r>
            <a:r>
              <a:rPr lang="it-IT" dirty="0" smtClean="0"/>
              <a:t>, </a:t>
            </a:r>
            <a:r>
              <a:rPr lang="it-IT" dirty="0" err="1" smtClean="0"/>
              <a:t>maps</a:t>
            </a:r>
            <a:r>
              <a:rPr lang="it-IT" dirty="0" smtClean="0"/>
              <a:t>, etc.</a:t>
            </a:r>
            <a:endParaRPr lang="it-IT" sz="4000" dirty="0"/>
          </a:p>
          <a:p>
            <a:pPr marL="0" indent="0">
              <a:buNone/>
            </a:pPr>
            <a:r>
              <a:rPr lang="it-IT" dirty="0" smtClean="0"/>
              <a:t>3D </a:t>
            </a:r>
            <a:r>
              <a:rPr lang="it-IT" dirty="0" err="1" smtClean="0"/>
              <a:t>static</a:t>
            </a:r>
            <a:r>
              <a:rPr lang="it-IT" dirty="0" smtClean="0"/>
              <a:t> </a:t>
            </a:r>
            <a:r>
              <a:rPr lang="it-IT" dirty="0" err="1" smtClean="0"/>
              <a:t>arts</a:t>
            </a:r>
            <a:r>
              <a:rPr lang="it-IT" dirty="0" smtClean="0"/>
              <a:t>: </a:t>
            </a:r>
            <a:r>
              <a:rPr lang="it-IT" dirty="0" err="1" smtClean="0"/>
              <a:t>sculpture</a:t>
            </a:r>
            <a:r>
              <a:rPr lang="it-IT" dirty="0" smtClean="0"/>
              <a:t>, art </a:t>
            </a:r>
            <a:r>
              <a:rPr lang="it-IT" dirty="0" err="1" smtClean="0"/>
              <a:t>installations</a:t>
            </a:r>
            <a:r>
              <a:rPr lang="it-IT" dirty="0" smtClean="0"/>
              <a:t>, </a:t>
            </a:r>
            <a:r>
              <a:rPr lang="it-IT" dirty="0" err="1" smtClean="0"/>
              <a:t>buildings</a:t>
            </a:r>
            <a:r>
              <a:rPr lang="it-IT" dirty="0" smtClean="0"/>
              <a:t>, etc.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Static arts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1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294965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5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4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2d art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712721"/>
            <a:ext cx="16446698" cy="5002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Let’s begin by looking at paintings and other manifestations of two-dimensional art.</a:t>
            </a:r>
          </a:p>
        </p:txBody>
      </p:sp>
    </p:spTree>
    <p:extLst>
      <p:ext uri="{BB962C8B-B14F-4D97-AF65-F5344CB8AC3E}">
        <p14:creationId xmlns:p14="http://schemas.microsoft.com/office/powerpoint/2010/main" val="352358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analysing</a:t>
            </a:r>
            <a:r>
              <a:rPr lang="en-US" sz="6000" dirty="0" smtClean="0"/>
              <a:t> artefacts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Visible details: images, </a:t>
            </a:r>
            <a:r>
              <a:rPr lang="en-US" sz="4000" dirty="0" err="1" smtClean="0"/>
              <a:t>colour</a:t>
            </a:r>
            <a:r>
              <a:rPr lang="en-US" sz="4000" dirty="0" smtClean="0"/>
              <a:t>, light, etc.</a:t>
            </a:r>
            <a:endParaRPr lang="en-US" dirty="0"/>
          </a:p>
          <a:p>
            <a:pPr marL="0" indent="0">
              <a:buNone/>
            </a:pPr>
            <a:r>
              <a:rPr lang="en-US" sz="4000" dirty="0" smtClean="0"/>
              <a:t>Invisible details: historical context, artist’s background, etc.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Ancient art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Originally ancient art was focused almost exclusively on religious subjects.</a:t>
            </a:r>
          </a:p>
          <a:p>
            <a:pPr marL="0" indent="0">
              <a:buNone/>
            </a:pPr>
            <a:r>
              <a:rPr lang="en-US" dirty="0" smtClean="0"/>
              <a:t>The artists are often unknown.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ancient art works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Famous icons, m</a:t>
            </a:r>
            <a:r>
              <a:rPr lang="en-US" sz="4000" dirty="0" smtClean="0"/>
              <a:t>osaics, frescoes, etc.</a:t>
            </a:r>
          </a:p>
          <a:p>
            <a:pPr marL="0" indent="0">
              <a:buNone/>
            </a:pPr>
            <a:r>
              <a:rPr lang="en-US" dirty="0" smtClean="0"/>
              <a:t>E.g. Ravenna, Aquileia.</a:t>
            </a:r>
            <a:endParaRPr lang="en-US" sz="4000" dirty="0" smtClean="0"/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works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358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renaissance art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Originally Renaissance art was also focused on religious or mythical themes. This was also a means of communication for a largely illiterate population.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746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Renaissance art works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Veronese, </a:t>
            </a:r>
            <a:r>
              <a:rPr lang="en-US" dirty="0" smtClean="0"/>
              <a:t>B</a:t>
            </a:r>
            <a:r>
              <a:rPr lang="en-US" sz="4000" dirty="0" smtClean="0"/>
              <a:t>otticelli, 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paintings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059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impressionist art works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Monet, Millais, </a:t>
            </a:r>
            <a:r>
              <a:rPr lang="en-US" sz="4000" dirty="0" err="1" smtClean="0"/>
              <a:t>Cèzanne</a:t>
            </a:r>
            <a:r>
              <a:rPr lang="en-US" sz="4000" dirty="0" smtClean="0"/>
              <a:t>, etc.</a:t>
            </a:r>
          </a:p>
          <a:p>
            <a:pPr marL="0" indent="0">
              <a:buNone/>
            </a:pPr>
            <a:r>
              <a:rPr lang="en-US" dirty="0" err="1" smtClean="0"/>
              <a:t>Recognise</a:t>
            </a:r>
            <a:r>
              <a:rPr lang="en-US" dirty="0" smtClean="0"/>
              <a:t> major works: historical and geographical provenance, where to find the paintings now.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5863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10729</TotalTime>
  <Words>524</Words>
  <Application>Microsoft Office PowerPoint</Application>
  <PresentationFormat>Personalitzat</PresentationFormat>
  <Paragraphs>96</Paragraphs>
  <Slides>22</Slides>
  <Notes>21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4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Verdana</vt:lpstr>
      <vt:lpstr>PRIMA PAGINA - TITOLO</vt:lpstr>
      <vt:lpstr>Static arts</vt:lpstr>
      <vt:lpstr>Static arts</vt:lpstr>
      <vt:lpstr>2d art</vt:lpstr>
      <vt:lpstr>analysing artefacts</vt:lpstr>
      <vt:lpstr>Ancient art</vt:lpstr>
      <vt:lpstr>ancient art works</vt:lpstr>
      <vt:lpstr>renaissance art</vt:lpstr>
      <vt:lpstr>Renaissance art works</vt:lpstr>
      <vt:lpstr>impressionist art works</vt:lpstr>
      <vt:lpstr>abstract art works</vt:lpstr>
      <vt:lpstr>Recognition of static arts</vt:lpstr>
      <vt:lpstr>ancient sculpture</vt:lpstr>
      <vt:lpstr>ancient sculpture</vt:lpstr>
      <vt:lpstr>renaissance sculpture</vt:lpstr>
      <vt:lpstr>modern abstract sculpture</vt:lpstr>
      <vt:lpstr>Recognising important landmarks</vt:lpstr>
      <vt:lpstr>minor landmarks</vt:lpstr>
      <vt:lpstr>Linking art to museums</vt:lpstr>
      <vt:lpstr>selection</vt:lpstr>
      <vt:lpstr>Static arts</vt:lpstr>
      <vt:lpstr>Presentació del PowerPoint</vt:lpstr>
      <vt:lpstr>Presentació del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 arts</dc:title>
  <dc:subject/>
  <dc:creator>Marta Rial Pan</dc:creator>
  <cp:keywords/>
  <dc:description/>
  <cp:lastModifiedBy>Marta Rial Pan</cp:lastModifiedBy>
  <cp:revision>250</cp:revision>
  <dcterms:created xsi:type="dcterms:W3CDTF">2016-10-18T07:38:44Z</dcterms:created>
  <dcterms:modified xsi:type="dcterms:W3CDTF">2019-02-15T16:49:38Z</dcterms:modified>
  <cp:category/>
</cp:coreProperties>
</file>