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0" r:id="rId2"/>
    <p:sldId id="315" r:id="rId3"/>
    <p:sldId id="319" r:id="rId4"/>
    <p:sldId id="316" r:id="rId5"/>
    <p:sldId id="305" r:id="rId6"/>
    <p:sldId id="301" r:id="rId7"/>
    <p:sldId id="306" r:id="rId8"/>
    <p:sldId id="312" r:id="rId9"/>
    <p:sldId id="309" r:id="rId10"/>
    <p:sldId id="317" r:id="rId11"/>
    <p:sldId id="310" r:id="rId12"/>
    <p:sldId id="318" r:id="rId13"/>
    <p:sldId id="313" r:id="rId14"/>
    <p:sldId id="314" r:id="rId15"/>
    <p:sldId id="321" r:id="rId16"/>
    <p:sldId id="322" r:id="rId17"/>
    <p:sldId id="323" r:id="rId18"/>
  </p:sldIdLst>
  <p:sldSz cx="18288000" cy="10287000"/>
  <p:notesSz cx="6797675" cy="9926638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69108" autoAdjust="0"/>
  </p:normalViewPr>
  <p:slideViewPr>
    <p:cSldViewPr snapToGrid="0">
      <p:cViewPr>
        <p:scale>
          <a:sx n="37" d="100"/>
          <a:sy n="37" d="100"/>
        </p:scale>
        <p:origin x="-1302" y="56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2/18/2019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18/02/2019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72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8843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884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884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604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b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884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76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560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endParaRPr lang="it-IT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560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4089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4936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604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9141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432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7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377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328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3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40" r:id="rId16"/>
    <p:sldLayoutId id="2147483741" r:id="rId17"/>
    <p:sldLayoutId id="2147483742" r:id="rId18"/>
    <p:sldLayoutId id="2147483743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audio" Target="../media/audio10.wav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Live and recorded ad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5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Elisa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88155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to write the ad script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Live: 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pauses</a:t>
            </a:r>
          </a:p>
          <a:p>
            <a:pPr lvl="1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111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to write the ad script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Recorded: 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structured and edited,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smooth and linear,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“written to be read”: formal.</a:t>
            </a:r>
          </a:p>
        </p:txBody>
      </p:sp>
    </p:spTree>
    <p:extLst>
      <p:ext uri="{BB962C8B-B14F-4D97-AF65-F5344CB8AC3E}">
        <p14:creationId xmlns:p14="http://schemas.microsoft.com/office/powerpoint/2010/main" val="38051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to write the ad script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Recorded: 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beware of pronunciation,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give initial summary.</a:t>
            </a:r>
          </a:p>
        </p:txBody>
      </p:sp>
    </p:spTree>
    <p:extLst>
      <p:ext uri="{BB962C8B-B14F-4D97-AF65-F5344CB8AC3E}">
        <p14:creationId xmlns:p14="http://schemas.microsoft.com/office/powerpoint/2010/main" val="38051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to write the ad script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Narrative approach </a:t>
            </a:r>
            <a:r>
              <a:rPr lang="en-US" smtClean="0"/>
              <a:t>(Neves 2015):</a:t>
            </a:r>
            <a:endParaRPr lang="en-US" dirty="0" smtClean="0"/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tell a story,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help visualize,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remember info,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enjoy.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85725" lvl="1" indent="0">
              <a:buNone/>
            </a:pPr>
            <a:endParaRPr lang="en-US" sz="4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constraints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Do not overdo: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physical fatigue,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boredom.</a:t>
            </a:r>
          </a:p>
          <a:p>
            <a:r>
              <a:rPr lang="en-US" sz="4000" dirty="0" smtClean="0"/>
              <a:t>2 minutes maximum!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051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Live and recorded ad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5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Elisa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405846" y="4498127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94607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17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Delivery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4000" dirty="0" smtClean="0"/>
              <a:t>AD delivery can </a:t>
            </a:r>
          </a:p>
          <a:p>
            <a:pPr lvl="1">
              <a:lnSpc>
                <a:spcPct val="150000"/>
              </a:lnSpc>
            </a:pP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have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an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effect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on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emotional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experience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,</a:t>
            </a:r>
            <a:endParaRPr lang="it-IT" sz="4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influence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aesthetic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experience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artwork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lvl="1">
              <a:lnSpc>
                <a:spcPct val="150000"/>
              </a:lnSpc>
              <a:buNone/>
            </a:pPr>
            <a:endParaRPr lang="it-IT" sz="4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0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Delivery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it-IT" sz="4000" dirty="0" smtClean="0"/>
              <a:t>As AD «</a:t>
            </a:r>
            <a:r>
              <a:rPr lang="it-IT" sz="4000" dirty="0" err="1" smtClean="0"/>
              <a:t>is</a:t>
            </a:r>
            <a:r>
              <a:rPr lang="it-IT" sz="4000" dirty="0" smtClean="0"/>
              <a:t> </a:t>
            </a:r>
            <a:r>
              <a:rPr lang="it-IT" sz="4000" dirty="0" err="1" smtClean="0"/>
              <a:t>received</a:t>
            </a:r>
            <a:r>
              <a:rPr lang="it-IT" sz="4000" dirty="0" smtClean="0"/>
              <a:t> </a:t>
            </a:r>
            <a:r>
              <a:rPr lang="it-IT" sz="4000" dirty="0" err="1" smtClean="0"/>
              <a:t>aurally</a:t>
            </a:r>
            <a:r>
              <a:rPr lang="it-IT" sz="4000" dirty="0" smtClean="0"/>
              <a:t> by the audience, </a:t>
            </a:r>
            <a:r>
              <a:rPr lang="it-IT" sz="4000" dirty="0" err="1" smtClean="0"/>
              <a:t>it</a:t>
            </a:r>
            <a:r>
              <a:rPr lang="it-IT" sz="4000" dirty="0" smtClean="0"/>
              <a:t> </a:t>
            </a:r>
            <a:r>
              <a:rPr lang="it-IT" sz="4000" dirty="0" err="1" smtClean="0"/>
              <a:t>carries</a:t>
            </a:r>
            <a:r>
              <a:rPr lang="it-IT" sz="4000" dirty="0" smtClean="0"/>
              <a:t> more </a:t>
            </a:r>
            <a:r>
              <a:rPr lang="it-IT" sz="4000" dirty="0" err="1" smtClean="0"/>
              <a:t>than</a:t>
            </a:r>
            <a:r>
              <a:rPr lang="it-IT" sz="4000" dirty="0" smtClean="0"/>
              <a:t> </a:t>
            </a:r>
            <a:r>
              <a:rPr lang="it-IT" sz="4000" dirty="0" err="1" smtClean="0"/>
              <a:t>purely</a:t>
            </a:r>
            <a:r>
              <a:rPr lang="it-IT" sz="4000" dirty="0" smtClean="0"/>
              <a:t> </a:t>
            </a:r>
            <a:r>
              <a:rPr lang="it-IT" sz="4000" dirty="0" err="1" smtClean="0"/>
              <a:t>semantic</a:t>
            </a:r>
            <a:r>
              <a:rPr lang="it-IT" sz="4000" dirty="0" smtClean="0"/>
              <a:t> information» (</a:t>
            </a:r>
            <a:r>
              <a:rPr lang="it-IT" sz="4000" dirty="0" err="1" smtClean="0"/>
              <a:t>Walczak</a:t>
            </a:r>
            <a:r>
              <a:rPr lang="it-IT" sz="4000" dirty="0" smtClean="0"/>
              <a:t> and </a:t>
            </a:r>
            <a:r>
              <a:rPr lang="it-IT" sz="4000" dirty="0" err="1" smtClean="0"/>
              <a:t>Fryer</a:t>
            </a:r>
            <a:r>
              <a:rPr lang="it-IT" sz="4000" dirty="0" smtClean="0"/>
              <a:t> 2017: 2).</a:t>
            </a:r>
            <a:endParaRPr lang="it-IT" sz="4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90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Live vs. recorded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it-IT" dirty="0" smtClean="0"/>
              <a:t>Use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strategies</a:t>
            </a:r>
            <a:r>
              <a:rPr lang="it-IT" dirty="0" smtClean="0"/>
              <a:t>.</a:t>
            </a:r>
            <a:endParaRPr lang="pl-PL" dirty="0" smtClean="0"/>
          </a:p>
          <a:p>
            <a:pPr>
              <a:lnSpc>
                <a:spcPct val="150000"/>
              </a:lnSpc>
            </a:pPr>
            <a:r>
              <a:rPr lang="it-IT" dirty="0" err="1" smtClean="0"/>
              <a:t>Used</a:t>
            </a:r>
            <a:r>
              <a:rPr lang="it-IT" dirty="0" smtClean="0"/>
              <a:t> in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contexts</a:t>
            </a:r>
            <a:r>
              <a:rPr lang="it-IT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sz="4000" dirty="0" err="1" smtClean="0"/>
              <a:t>Used</a:t>
            </a:r>
            <a:r>
              <a:rPr lang="it-IT" sz="4000" dirty="0" smtClean="0"/>
              <a:t> for </a:t>
            </a:r>
            <a:r>
              <a:rPr lang="it-IT" sz="4000" dirty="0" err="1" smtClean="0"/>
              <a:t>different</a:t>
            </a:r>
            <a:r>
              <a:rPr lang="it-IT" sz="4000" dirty="0" smtClean="0"/>
              <a:t> AD </a:t>
            </a:r>
            <a:r>
              <a:rPr lang="it-IT" sz="4000" dirty="0" err="1" smtClean="0"/>
              <a:t>types</a:t>
            </a:r>
            <a:r>
              <a:rPr lang="it-IT" sz="4000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41603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Live Ad in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dirty="0" err="1" smtClean="0"/>
              <a:t>Trained</a:t>
            </a:r>
            <a:r>
              <a:rPr lang="it-IT" dirty="0" smtClean="0"/>
              <a:t> audio </a:t>
            </a:r>
            <a:r>
              <a:rPr lang="it-IT" dirty="0" err="1" smtClean="0"/>
              <a:t>description</a:t>
            </a:r>
            <a:r>
              <a:rPr lang="it-IT" dirty="0" smtClean="0"/>
              <a:t> guide.</a:t>
            </a:r>
          </a:p>
          <a:p>
            <a:pPr>
              <a:lnSpc>
                <a:spcPct val="150000"/>
              </a:lnSpc>
            </a:pPr>
            <a:r>
              <a:rPr lang="it-IT" dirty="0" err="1" smtClean="0"/>
              <a:t>Aware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PSL </a:t>
            </a:r>
            <a:r>
              <a:rPr lang="it-IT" dirty="0" err="1" smtClean="0"/>
              <a:t>requirements</a:t>
            </a:r>
            <a:r>
              <a:rPr lang="it-IT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Solid </a:t>
            </a:r>
            <a:r>
              <a:rPr lang="it-IT" dirty="0" err="1" smtClean="0"/>
              <a:t>knowledge</a:t>
            </a:r>
            <a:r>
              <a:rPr lang="it-IT" dirty="0" smtClean="0"/>
              <a:t> of </a:t>
            </a:r>
            <a:r>
              <a:rPr lang="it-IT" dirty="0" err="1" smtClean="0"/>
              <a:t>contents</a:t>
            </a:r>
            <a:r>
              <a:rPr lang="it-IT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dirty="0" err="1" smtClean="0"/>
              <a:t>Theory</a:t>
            </a:r>
            <a:r>
              <a:rPr lang="it-IT" dirty="0" smtClean="0"/>
              <a:t> and </a:t>
            </a:r>
            <a:r>
              <a:rPr lang="it-IT" dirty="0" err="1" smtClean="0"/>
              <a:t>practice</a:t>
            </a:r>
            <a:r>
              <a:rPr lang="it-IT" dirty="0" smtClean="0"/>
              <a:t> of </a:t>
            </a:r>
            <a:r>
              <a:rPr lang="it-IT" dirty="0" err="1" smtClean="0"/>
              <a:t>tactile</a:t>
            </a:r>
            <a:r>
              <a:rPr lang="it-IT" dirty="0" smtClean="0"/>
              <a:t> </a:t>
            </a:r>
            <a:r>
              <a:rPr lang="it-IT" dirty="0" err="1" smtClean="0"/>
              <a:t>experience</a:t>
            </a:r>
            <a:r>
              <a:rPr lang="it-IT" dirty="0" smtClean="0"/>
              <a:t>.</a:t>
            </a:r>
          </a:p>
          <a:p>
            <a:pPr>
              <a:lnSpc>
                <a:spcPct val="150000"/>
              </a:lnSpc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18399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Recorded ad in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No trained human guide.</a:t>
            </a:r>
            <a:endParaRPr lang="en-US" sz="4000" dirty="0"/>
          </a:p>
          <a:p>
            <a:r>
              <a:rPr lang="it-IT" sz="4000" dirty="0" err="1" smtClean="0"/>
              <a:t>Reduction</a:t>
            </a:r>
            <a:r>
              <a:rPr lang="it-IT" sz="4000" dirty="0" smtClean="0"/>
              <a:t> of </a:t>
            </a:r>
            <a:r>
              <a:rPr lang="it-IT" sz="4000" dirty="0" err="1" smtClean="0"/>
              <a:t>costs</a:t>
            </a:r>
            <a:r>
              <a:rPr lang="it-IT" sz="4000" dirty="0" smtClean="0"/>
              <a:t>.</a:t>
            </a:r>
          </a:p>
          <a:p>
            <a:r>
              <a:rPr lang="it-IT" dirty="0" err="1" smtClean="0"/>
              <a:t>Multilingual</a:t>
            </a:r>
            <a:r>
              <a:rPr lang="it-IT" dirty="0" smtClean="0"/>
              <a:t> service.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A silent office, a good audio recorder, a shotgun mic (operated by a technician), and a stand for the voice talent." title="Semi-professional sett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38" y="358588"/>
            <a:ext cx="17158450" cy="945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93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Post editing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Audio editing software: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cut tracks,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add pauses,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eliminate noise,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adjust volume level.</a:t>
            </a:r>
          </a:p>
          <a:p>
            <a:pPr>
              <a:buNone/>
            </a:pPr>
            <a:endParaRPr lang="en-US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5500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to write the ad script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Live: 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rough planning,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key notes and phrases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delivered online: informal,</a:t>
            </a:r>
          </a:p>
          <a:p>
            <a:pPr lvl="1"/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delivered by audio describer.</a:t>
            </a:r>
          </a:p>
          <a:p>
            <a:pPr lvl="1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111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11290</TotalTime>
  <Words>306</Words>
  <Application>Microsoft Office PowerPoint</Application>
  <PresentationFormat>Personalització</PresentationFormat>
  <Paragraphs>97</Paragraphs>
  <Slides>17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17</vt:i4>
      </vt:variant>
    </vt:vector>
  </HeadingPairs>
  <TitlesOfParts>
    <vt:vector size="18" baseType="lpstr">
      <vt:lpstr>PRIMA PAGINA - TITOLO</vt:lpstr>
      <vt:lpstr>Live and recorded ad</vt:lpstr>
      <vt:lpstr>AD Delivery</vt:lpstr>
      <vt:lpstr>AD Delivery</vt:lpstr>
      <vt:lpstr>Live vs. recorded AD</vt:lpstr>
      <vt:lpstr>Live Ad in museums</vt:lpstr>
      <vt:lpstr>Recorded ad in museums</vt:lpstr>
      <vt:lpstr>Presentació del PowerPoint</vt:lpstr>
      <vt:lpstr>Post editing</vt:lpstr>
      <vt:lpstr>How to write the ad script</vt:lpstr>
      <vt:lpstr>How to write the ad script</vt:lpstr>
      <vt:lpstr>How to write the ad script</vt:lpstr>
      <vt:lpstr>How to write the ad script</vt:lpstr>
      <vt:lpstr>How to write the ad script</vt:lpstr>
      <vt:lpstr>constraints</vt:lpstr>
      <vt:lpstr>Live and recorded ad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Live and recorded audio description</dc:title>
  <dc:creator>Marta Rial Pan</dc:creator>
  <cp:lastModifiedBy>1228835</cp:lastModifiedBy>
  <cp:revision>296</cp:revision>
  <dcterms:created xsi:type="dcterms:W3CDTF">2016-10-18T07:38:44Z</dcterms:created>
  <dcterms:modified xsi:type="dcterms:W3CDTF">2019-02-18T12:32:27Z</dcterms:modified>
</cp:coreProperties>
</file>