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5">
  <p:sldMasterIdLst>
    <p:sldMasterId id="2147483648" r:id="rId1"/>
  </p:sldMasterIdLst>
  <p:notesMasterIdLst>
    <p:notesMasterId r:id="rId21"/>
  </p:notesMasterIdLst>
  <p:handoutMasterIdLst>
    <p:handoutMasterId r:id="rId22"/>
  </p:handoutMasterIdLst>
  <p:sldIdLst>
    <p:sldId id="297" r:id="rId2"/>
    <p:sldId id="286" r:id="rId3"/>
    <p:sldId id="301" r:id="rId4"/>
    <p:sldId id="302" r:id="rId5"/>
    <p:sldId id="306" r:id="rId6"/>
    <p:sldId id="307" r:id="rId7"/>
    <p:sldId id="308" r:id="rId8"/>
    <p:sldId id="309" r:id="rId9"/>
    <p:sldId id="310" r:id="rId10"/>
    <p:sldId id="328" r:id="rId11"/>
    <p:sldId id="311" r:id="rId12"/>
    <p:sldId id="313" r:id="rId13"/>
    <p:sldId id="315" r:id="rId14"/>
    <p:sldId id="326" r:id="rId15"/>
    <p:sldId id="323" r:id="rId16"/>
    <p:sldId id="331" r:id="rId17"/>
    <p:sldId id="336" r:id="rId18"/>
    <p:sldId id="303" r:id="rId19"/>
    <p:sldId id="304" r:id="rId20"/>
  </p:sldIdLst>
  <p:sldSz cx="18288000" cy="10287000"/>
  <p:notesSz cx="6858000" cy="9144000"/>
  <p:defaultTextStyle>
    <a:defPPr>
      <a:defRPr lang="it-IT"/>
    </a:defPPr>
    <a:lvl1pPr marL="0" algn="l" defTabSz="1360485" rtl="0" eaLnBrk="1" latinLnBrk="0" hangingPunct="1">
      <a:defRPr sz="2678" kern="1200">
        <a:solidFill>
          <a:schemeClr val="tx1"/>
        </a:solidFill>
        <a:latin typeface="+mn-lt"/>
        <a:ea typeface="+mn-ea"/>
        <a:cs typeface="+mn-cs"/>
      </a:defRPr>
    </a:lvl1pPr>
    <a:lvl2pPr marL="680244" algn="l" defTabSz="1360485" rtl="0" eaLnBrk="1" latinLnBrk="0" hangingPunct="1">
      <a:defRPr sz="2678" kern="1200">
        <a:solidFill>
          <a:schemeClr val="tx1"/>
        </a:solidFill>
        <a:latin typeface="+mn-lt"/>
        <a:ea typeface="+mn-ea"/>
        <a:cs typeface="+mn-cs"/>
      </a:defRPr>
    </a:lvl2pPr>
    <a:lvl3pPr marL="1360485" algn="l" defTabSz="1360485" rtl="0" eaLnBrk="1" latinLnBrk="0" hangingPunct="1">
      <a:defRPr sz="2678" kern="1200">
        <a:solidFill>
          <a:schemeClr val="tx1"/>
        </a:solidFill>
        <a:latin typeface="+mn-lt"/>
        <a:ea typeface="+mn-ea"/>
        <a:cs typeface="+mn-cs"/>
      </a:defRPr>
    </a:lvl3pPr>
    <a:lvl4pPr marL="2040728" algn="l" defTabSz="1360485" rtl="0" eaLnBrk="1" latinLnBrk="0" hangingPunct="1">
      <a:defRPr sz="2678" kern="1200">
        <a:solidFill>
          <a:schemeClr val="tx1"/>
        </a:solidFill>
        <a:latin typeface="+mn-lt"/>
        <a:ea typeface="+mn-ea"/>
        <a:cs typeface="+mn-cs"/>
      </a:defRPr>
    </a:lvl4pPr>
    <a:lvl5pPr marL="2720972" algn="l" defTabSz="1360485" rtl="0" eaLnBrk="1" latinLnBrk="0" hangingPunct="1">
      <a:defRPr sz="2678" kern="1200">
        <a:solidFill>
          <a:schemeClr val="tx1"/>
        </a:solidFill>
        <a:latin typeface="+mn-lt"/>
        <a:ea typeface="+mn-ea"/>
        <a:cs typeface="+mn-cs"/>
      </a:defRPr>
    </a:lvl5pPr>
    <a:lvl6pPr marL="3401216" algn="l" defTabSz="1360485" rtl="0" eaLnBrk="1" latinLnBrk="0" hangingPunct="1">
      <a:defRPr sz="2678" kern="1200">
        <a:solidFill>
          <a:schemeClr val="tx1"/>
        </a:solidFill>
        <a:latin typeface="+mn-lt"/>
        <a:ea typeface="+mn-ea"/>
        <a:cs typeface="+mn-cs"/>
      </a:defRPr>
    </a:lvl6pPr>
    <a:lvl7pPr marL="4081456" algn="l" defTabSz="1360485" rtl="0" eaLnBrk="1" latinLnBrk="0" hangingPunct="1">
      <a:defRPr sz="2678" kern="1200">
        <a:solidFill>
          <a:schemeClr val="tx1"/>
        </a:solidFill>
        <a:latin typeface="+mn-lt"/>
        <a:ea typeface="+mn-ea"/>
        <a:cs typeface="+mn-cs"/>
      </a:defRPr>
    </a:lvl7pPr>
    <a:lvl8pPr marL="4761699" algn="l" defTabSz="1360485" rtl="0" eaLnBrk="1" latinLnBrk="0" hangingPunct="1">
      <a:defRPr sz="2678" kern="1200">
        <a:solidFill>
          <a:schemeClr val="tx1"/>
        </a:solidFill>
        <a:latin typeface="+mn-lt"/>
        <a:ea typeface="+mn-ea"/>
        <a:cs typeface="+mn-cs"/>
      </a:defRPr>
    </a:lvl8pPr>
    <a:lvl9pPr marL="5441943" algn="l" defTabSz="1360485" rtl="0" eaLnBrk="1" latinLnBrk="0" hangingPunct="1">
      <a:defRPr sz="2678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240" userDrawn="1">
          <p15:clr>
            <a:srgbClr val="A4A3A4"/>
          </p15:clr>
        </p15:guide>
        <p15:guide id="2" pos="576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A0DA"/>
    <a:srgbClr val="BBDBE7"/>
    <a:srgbClr val="91C6D8"/>
    <a:srgbClr val="904895"/>
    <a:srgbClr val="584394"/>
    <a:srgbClr val="EFB50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49" autoAdjust="0"/>
    <p:restoredTop sz="80826" autoAdjust="0"/>
  </p:normalViewPr>
  <p:slideViewPr>
    <p:cSldViewPr snapToGrid="0">
      <p:cViewPr varScale="1">
        <p:scale>
          <a:sx n="29" d="100"/>
          <a:sy n="29" d="100"/>
        </p:scale>
        <p:origin x="-1782" y="-102"/>
      </p:cViewPr>
      <p:guideLst>
        <p:guide orient="horz" pos="3240"/>
        <p:guide pos="57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60" d="100"/>
          <a:sy n="60" d="100"/>
        </p:scale>
        <p:origin x="3134" y="3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"/>
          </a:p>
        </p:txBody>
      </p:sp>
      <p:sp>
        <p:nvSpPr>
          <p:cNvPr id="3" name="Symbol zastępczy daty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6529F9-667F-49CF-90FA-DBAFEF77422F}" type="datetimeFigureOut">
              <a:rPr lang="en" smtClean="0"/>
              <a:t>2/14/2019</a:t>
            </a:fld>
            <a:endParaRPr lang="en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37899A5-C3DB-4C67-B6CC-0B57A984DF1A}" type="slidenum">
              <a:rPr lang="en" smtClean="0"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81502567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44B3C98-8E39-4484-9693-3AACC2228585}" type="datetimeFigureOut">
              <a:rPr lang="it-IT" smtClean="0"/>
              <a:pPr/>
              <a:t>14/02/2019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511B04-AA2C-4B47-B204-C38B51CC87E8}" type="slidenum">
              <a:rPr lang="it-IT" smtClean="0"/>
              <a:pPr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413903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360485" rtl="0" eaLnBrk="1" latinLnBrk="0" hangingPunct="1">
      <a:defRPr sz="1786" kern="1200">
        <a:solidFill>
          <a:schemeClr val="tx1"/>
        </a:solidFill>
        <a:latin typeface="+mn-lt"/>
        <a:ea typeface="+mn-ea"/>
        <a:cs typeface="+mn-cs"/>
      </a:defRPr>
    </a:lvl1pPr>
    <a:lvl2pPr marL="680244" algn="l" defTabSz="1360485" rtl="0" eaLnBrk="1" latinLnBrk="0" hangingPunct="1">
      <a:defRPr sz="1786" kern="1200">
        <a:solidFill>
          <a:schemeClr val="tx1"/>
        </a:solidFill>
        <a:latin typeface="+mn-lt"/>
        <a:ea typeface="+mn-ea"/>
        <a:cs typeface="+mn-cs"/>
      </a:defRPr>
    </a:lvl2pPr>
    <a:lvl3pPr marL="1360485" algn="l" defTabSz="1360485" rtl="0" eaLnBrk="1" latinLnBrk="0" hangingPunct="1">
      <a:defRPr sz="1786" kern="1200">
        <a:solidFill>
          <a:schemeClr val="tx1"/>
        </a:solidFill>
        <a:latin typeface="+mn-lt"/>
        <a:ea typeface="+mn-ea"/>
        <a:cs typeface="+mn-cs"/>
      </a:defRPr>
    </a:lvl3pPr>
    <a:lvl4pPr marL="2040728" algn="l" defTabSz="1360485" rtl="0" eaLnBrk="1" latinLnBrk="0" hangingPunct="1">
      <a:defRPr sz="1786" kern="1200">
        <a:solidFill>
          <a:schemeClr val="tx1"/>
        </a:solidFill>
        <a:latin typeface="+mn-lt"/>
        <a:ea typeface="+mn-ea"/>
        <a:cs typeface="+mn-cs"/>
      </a:defRPr>
    </a:lvl4pPr>
    <a:lvl5pPr marL="2720972" algn="l" defTabSz="1360485" rtl="0" eaLnBrk="1" latinLnBrk="0" hangingPunct="1">
      <a:defRPr sz="1786" kern="1200">
        <a:solidFill>
          <a:schemeClr val="tx1"/>
        </a:solidFill>
        <a:latin typeface="+mn-lt"/>
        <a:ea typeface="+mn-ea"/>
        <a:cs typeface="+mn-cs"/>
      </a:defRPr>
    </a:lvl5pPr>
    <a:lvl6pPr marL="3401216" algn="l" defTabSz="1360485" rtl="0" eaLnBrk="1" latinLnBrk="0" hangingPunct="1">
      <a:defRPr sz="1786" kern="1200">
        <a:solidFill>
          <a:schemeClr val="tx1"/>
        </a:solidFill>
        <a:latin typeface="+mn-lt"/>
        <a:ea typeface="+mn-ea"/>
        <a:cs typeface="+mn-cs"/>
      </a:defRPr>
    </a:lvl6pPr>
    <a:lvl7pPr marL="4081456" algn="l" defTabSz="1360485" rtl="0" eaLnBrk="1" latinLnBrk="0" hangingPunct="1">
      <a:defRPr sz="1786" kern="1200">
        <a:solidFill>
          <a:schemeClr val="tx1"/>
        </a:solidFill>
        <a:latin typeface="+mn-lt"/>
        <a:ea typeface="+mn-ea"/>
        <a:cs typeface="+mn-cs"/>
      </a:defRPr>
    </a:lvl7pPr>
    <a:lvl8pPr marL="4761699" algn="l" defTabSz="1360485" rtl="0" eaLnBrk="1" latinLnBrk="0" hangingPunct="1">
      <a:defRPr sz="1786" kern="1200">
        <a:solidFill>
          <a:schemeClr val="tx1"/>
        </a:solidFill>
        <a:latin typeface="+mn-lt"/>
        <a:ea typeface="+mn-ea"/>
        <a:cs typeface="+mn-cs"/>
      </a:defRPr>
    </a:lvl8pPr>
    <a:lvl9pPr marL="5441943" algn="l" defTabSz="1360485" rtl="0" eaLnBrk="1" latinLnBrk="0" hangingPunct="1">
      <a:defRPr sz="1786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511B04-AA2C-4B47-B204-C38B51CC87E8}" type="slidenum">
              <a:rPr lang="it-IT" smtClean="0"/>
              <a:pPr/>
              <a:t>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4556188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511B04-AA2C-4B47-B204-C38B51CC87E8}" type="slidenum">
              <a:rPr lang="it-IT" smtClean="0"/>
              <a:pPr/>
              <a:t>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2445553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511B04-AA2C-4B47-B204-C38B51CC87E8}" type="slidenum">
              <a:rPr lang="it-IT" smtClean="0"/>
              <a:pPr/>
              <a:t>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0465975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511B04-AA2C-4B47-B204-C38B51CC87E8}" type="slidenum">
              <a:rPr lang="it-IT" smtClean="0"/>
              <a:pPr/>
              <a:t>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3665446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511B04-AA2C-4B47-B204-C38B51CC87E8}" type="slidenum">
              <a:rPr lang="it-IT" smtClean="0"/>
              <a:pPr/>
              <a:t>17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2641583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511B04-AA2C-4B47-B204-C38B51CC87E8}" type="slidenum">
              <a:rPr lang="it-IT" smtClean="0"/>
              <a:pPr/>
              <a:t>18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575938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5" Type="http://schemas.openxmlformats.org/officeDocument/2006/relationships/audio" Target="../media/audio1.wav"/><Relationship Id="rId4" Type="http://schemas.openxmlformats.org/officeDocument/2006/relationships/image" Target="../media/image2.gif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6" Type="http://schemas.openxmlformats.org/officeDocument/2006/relationships/audio" Target="../media/audio1.wav"/><Relationship Id="rId5" Type="http://schemas.openxmlformats.org/officeDocument/2006/relationships/image" Target="../media/image3.png"/><Relationship Id="rId4" Type="http://schemas.openxmlformats.org/officeDocument/2006/relationships/image" Target="../media/image2.gif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5" Type="http://schemas.openxmlformats.org/officeDocument/2006/relationships/audio" Target="../media/audio1.wav"/><Relationship Id="rId4" Type="http://schemas.openxmlformats.org/officeDocument/2006/relationships/image" Target="../media/image4.png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5" Type="http://schemas.openxmlformats.org/officeDocument/2006/relationships/audio" Target="../media/audio1.wav"/><Relationship Id="rId4" Type="http://schemas.openxmlformats.org/officeDocument/2006/relationships/image" Target="../media/image4.pn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6" Type="http://schemas.openxmlformats.org/officeDocument/2006/relationships/audio" Target="../media/audio1.wav"/><Relationship Id="rId5" Type="http://schemas.openxmlformats.org/officeDocument/2006/relationships/image" Target="../media/image3.png"/><Relationship Id="rId4" Type="http://schemas.openxmlformats.org/officeDocument/2006/relationships/image" Target="../media/image2.gif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5" Type="http://schemas.openxmlformats.org/officeDocument/2006/relationships/audio" Target="../media/audio1.wav"/><Relationship Id="rId4" Type="http://schemas.openxmlformats.org/officeDocument/2006/relationships/image" Target="../media/image4.png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5" Type="http://schemas.openxmlformats.org/officeDocument/2006/relationships/audio" Target="../media/audio1.wav"/><Relationship Id="rId4" Type="http://schemas.openxmlformats.org/officeDocument/2006/relationships/image" Target="../media/image4.png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5" Type="http://schemas.openxmlformats.org/officeDocument/2006/relationships/audio" Target="NULL"/><Relationship Id="rId4" Type="http://schemas.openxmlformats.org/officeDocument/2006/relationships/image" Target="../media/image4.png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5" Type="http://schemas.openxmlformats.org/officeDocument/2006/relationships/audio" Target="NULL"/><Relationship Id="rId4" Type="http://schemas.openxmlformats.org/officeDocument/2006/relationships/image" Target="../media/image4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6" Type="http://schemas.openxmlformats.org/officeDocument/2006/relationships/audio" Target="../media/audio1.wav"/><Relationship Id="rId5" Type="http://schemas.openxmlformats.org/officeDocument/2006/relationships/image" Target="../media/image3.png"/><Relationship Id="rId4" Type="http://schemas.openxmlformats.org/officeDocument/2006/relationships/image" Target="../media/image2.gif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5" Type="http://schemas.openxmlformats.org/officeDocument/2006/relationships/audio" Target="../media/audio1.wav"/><Relationship Id="rId4" Type="http://schemas.openxmlformats.org/officeDocument/2006/relationships/image" Target="../media/image4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5" Type="http://schemas.openxmlformats.org/officeDocument/2006/relationships/audio" Target="../media/audio1.wav"/><Relationship Id="rId4" Type="http://schemas.openxmlformats.org/officeDocument/2006/relationships/image" Target="../media/image4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5" Type="http://schemas.openxmlformats.org/officeDocument/2006/relationships/audio" Target="../media/audio1.wav"/><Relationship Id="rId4" Type="http://schemas.openxmlformats.org/officeDocument/2006/relationships/image" Target="../media/image2.gif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6" Type="http://schemas.openxmlformats.org/officeDocument/2006/relationships/audio" Target="../media/audio1.wav"/><Relationship Id="rId5" Type="http://schemas.openxmlformats.org/officeDocument/2006/relationships/image" Target="../media/image3.png"/><Relationship Id="rId4" Type="http://schemas.openxmlformats.org/officeDocument/2006/relationships/image" Target="../media/image2.gif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6" Type="http://schemas.openxmlformats.org/officeDocument/2006/relationships/audio" Target="../media/audio1.wav"/><Relationship Id="rId5" Type="http://schemas.openxmlformats.org/officeDocument/2006/relationships/image" Target="../media/image3.png"/><Relationship Id="rId4" Type="http://schemas.openxmlformats.org/officeDocument/2006/relationships/image" Target="../media/image2.gif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5" Type="http://schemas.openxmlformats.org/officeDocument/2006/relationships/audio" Target="../media/audio1.wav"/><Relationship Id="rId4" Type="http://schemas.openxmlformats.org/officeDocument/2006/relationships/image" Target="../media/image4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5" Type="http://schemas.openxmlformats.org/officeDocument/2006/relationships/audio" Target="../media/audio1.wav"/><Relationship Id="rId4" Type="http://schemas.openxmlformats.org/officeDocument/2006/relationships/image" Target="../media/image4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for video">
    <p:bg>
      <p:bgPr>
        <a:solidFill>
          <a:srgbClr val="91C6D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riangolo isoscele 17"/>
          <p:cNvSpPr/>
          <p:nvPr userDrawn="1"/>
        </p:nvSpPr>
        <p:spPr>
          <a:xfrm>
            <a:off x="1" y="6131590"/>
            <a:ext cx="18288000" cy="4155414"/>
          </a:xfrm>
          <a:prstGeom prst="triangle">
            <a:avLst>
              <a:gd name="adj" fmla="val 49694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pic>
        <p:nvPicPr>
          <p:cNvPr id="19" name="Immagine 1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1364" y="5228746"/>
            <a:ext cx="2505270" cy="2505270"/>
          </a:xfrm>
          <a:prstGeom prst="rect">
            <a:avLst/>
          </a:prstGeom>
        </p:spPr>
      </p:pic>
      <p:sp>
        <p:nvSpPr>
          <p:cNvPr id="20" name="Sottotitolo 2"/>
          <p:cNvSpPr txBox="1">
            <a:spLocks/>
          </p:cNvSpPr>
          <p:nvPr userDrawn="1"/>
        </p:nvSpPr>
        <p:spPr>
          <a:xfrm>
            <a:off x="2285998" y="8951775"/>
            <a:ext cx="13716000" cy="682900"/>
          </a:xfrm>
          <a:prstGeom prst="rect">
            <a:avLst/>
          </a:prstGeom>
        </p:spPr>
        <p:txBody>
          <a:bodyPr vert="horz" lIns="112222" tIns="56111" rIns="112222" bIns="56111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 baseline="0">
                <a:solidFill>
                  <a:schemeClr val="tx1"/>
                </a:solidFill>
                <a:latin typeface="Amatic SC" pitchFamily="2" charset="0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Dept. of Legal, Language, Translation and Interpreting Studies, Section of in Modern Languages for Interpreters and Translators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University of Trieste, Via </a:t>
            </a:r>
            <a:r>
              <a:rPr lang="en-US" sz="736" dirty="0" err="1">
                <a:latin typeface="+mn-lt"/>
              </a:rPr>
              <a:t>Filzi</a:t>
            </a:r>
            <a:r>
              <a:rPr lang="en-US" sz="736" dirty="0">
                <a:latin typeface="+mn-lt"/>
              </a:rPr>
              <a:t>, 14 - 34144 Trieste, Italy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Project </a:t>
            </a:r>
            <a:r>
              <a:rPr lang="en-US" sz="736" dirty="0" err="1">
                <a:latin typeface="+mn-lt"/>
              </a:rPr>
              <a:t>numberStudies</a:t>
            </a:r>
            <a:r>
              <a:rPr lang="en-US" sz="736" dirty="0">
                <a:latin typeface="+mn-lt"/>
              </a:rPr>
              <a:t>: 2016-1-IT02-KA203-024311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u="non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www.adlabproject.eu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FUNDED BY THE ERASMUS + PROGRAMME OF THE EUROPEAN UNION</a:t>
            </a:r>
          </a:p>
          <a:p>
            <a:pPr>
              <a:lnSpc>
                <a:spcPct val="50000"/>
              </a:lnSpc>
            </a:pPr>
            <a:endParaRPr lang="en-US" sz="982" dirty="0">
              <a:latin typeface="+mn-lt"/>
            </a:endParaRPr>
          </a:p>
          <a:p>
            <a:pPr>
              <a:lnSpc>
                <a:spcPct val="50000"/>
              </a:lnSpc>
            </a:pPr>
            <a:endParaRPr lang="it-IT" sz="4909" dirty="0">
              <a:latin typeface="+mn-lt"/>
            </a:endParaRPr>
          </a:p>
        </p:txBody>
      </p:sp>
      <p:pic>
        <p:nvPicPr>
          <p:cNvPr id="21" name="Immagine 20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6164" y="9690834"/>
            <a:ext cx="815678" cy="540000"/>
          </a:xfrm>
          <a:prstGeom prst="rect">
            <a:avLst/>
          </a:prstGeom>
        </p:spPr>
      </p:pic>
      <p:sp>
        <p:nvSpPr>
          <p:cNvPr id="24" name="Titolo 23"/>
          <p:cNvSpPr>
            <a:spLocks noGrp="1"/>
          </p:cNvSpPr>
          <p:nvPr>
            <p:ph type="title" hasCustomPrompt="1"/>
          </p:nvPr>
        </p:nvSpPr>
        <p:spPr>
          <a:xfrm>
            <a:off x="1025381" y="647379"/>
            <a:ext cx="16166236" cy="1135047"/>
          </a:xfrm>
          <a:prstGeom prst="rect">
            <a:avLst/>
          </a:prstGeom>
        </p:spPr>
        <p:txBody>
          <a:bodyPr/>
          <a:lstStyle>
            <a:lvl1pPr algn="ctr">
              <a:defRPr sz="6136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r>
              <a:rPr lang="pl-PL" dirty="0" err="1" smtClean="0"/>
              <a:t>Title</a:t>
            </a:r>
            <a:r>
              <a:rPr lang="pl-PL" dirty="0" smtClean="0"/>
              <a:t> of te </a:t>
            </a:r>
            <a:r>
              <a:rPr lang="pl-PL" dirty="0" err="1" smtClean="0"/>
              <a:t>presentation</a:t>
            </a:r>
            <a:endParaRPr lang="it-IT" dirty="0"/>
          </a:p>
        </p:txBody>
      </p:sp>
      <p:sp>
        <p:nvSpPr>
          <p:cNvPr id="26" name="Segnaposto testo 25"/>
          <p:cNvSpPr>
            <a:spLocks noGrp="1"/>
          </p:cNvSpPr>
          <p:nvPr>
            <p:ph type="body" sz="quarter" idx="10" hasCustomPrompt="1"/>
          </p:nvPr>
        </p:nvSpPr>
        <p:spPr>
          <a:xfrm>
            <a:off x="2286007" y="2115738"/>
            <a:ext cx="13715999" cy="170291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682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 smtClean="0"/>
              <a:t>Module numer</a:t>
            </a:r>
          </a:p>
          <a:p>
            <a:pPr lvl="0"/>
            <a:r>
              <a:rPr lang="pl-PL" dirty="0" smtClean="0"/>
              <a:t>Unit </a:t>
            </a:r>
            <a:r>
              <a:rPr lang="pl-PL" dirty="0" err="1" smtClean="0"/>
              <a:t>number</a:t>
            </a:r>
            <a:endParaRPr lang="pl-PL" dirty="0" smtClean="0"/>
          </a:p>
          <a:p>
            <a:pPr lvl="0"/>
            <a:endParaRPr lang="it-IT" dirty="0"/>
          </a:p>
        </p:txBody>
      </p:sp>
      <p:sp>
        <p:nvSpPr>
          <p:cNvPr id="27" name="Rettangolo 26"/>
          <p:cNvSpPr/>
          <p:nvPr userDrawn="1"/>
        </p:nvSpPr>
        <p:spPr>
          <a:xfrm>
            <a:off x="123642" y="125968"/>
            <a:ext cx="18040739" cy="10161036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28" name="Rettangolo 27"/>
          <p:cNvSpPr/>
          <p:nvPr userDrawn="1"/>
        </p:nvSpPr>
        <p:spPr>
          <a:xfrm>
            <a:off x="217169" y="201149"/>
            <a:ext cx="17853660" cy="10085852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0" name="Segnaposto testo 25"/>
          <p:cNvSpPr>
            <a:spLocks noGrp="1"/>
          </p:cNvSpPr>
          <p:nvPr>
            <p:ph type="body" sz="quarter" idx="11" hasCustomPrompt="1"/>
          </p:nvPr>
        </p:nvSpPr>
        <p:spPr>
          <a:xfrm>
            <a:off x="2286007" y="4151973"/>
            <a:ext cx="13715999" cy="67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945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 err="1" smtClean="0"/>
              <a:t>presenter’s</a:t>
            </a:r>
            <a:r>
              <a:rPr lang="pl-PL" dirty="0" smtClean="0"/>
              <a:t> </a:t>
            </a:r>
            <a:r>
              <a:rPr lang="pl-PL" dirty="0" err="1" smtClean="0"/>
              <a:t>first</a:t>
            </a:r>
            <a:r>
              <a:rPr lang="pl-PL" dirty="0" smtClean="0"/>
              <a:t> and </a:t>
            </a:r>
            <a:r>
              <a:rPr lang="pl-PL" dirty="0" err="1" smtClean="0"/>
              <a:t>last</a:t>
            </a:r>
            <a:r>
              <a:rPr lang="pl-PL" dirty="0" smtClean="0"/>
              <a:t> </a:t>
            </a:r>
            <a:r>
              <a:rPr lang="pl-PL" dirty="0" err="1" smtClean="0"/>
              <a:t>name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0852872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slide for power point">
    <p:bg>
      <p:bgPr>
        <a:solidFill>
          <a:srgbClr val="91C6D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riangolo isoscele 17"/>
          <p:cNvSpPr/>
          <p:nvPr userDrawn="1"/>
        </p:nvSpPr>
        <p:spPr>
          <a:xfrm>
            <a:off x="1" y="6131590"/>
            <a:ext cx="18288000" cy="4155414"/>
          </a:xfrm>
          <a:prstGeom prst="triangle">
            <a:avLst>
              <a:gd name="adj" fmla="val 49694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pic>
        <p:nvPicPr>
          <p:cNvPr id="19" name="Immagine 18" title="ADLABPRO logo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1364" y="5228746"/>
            <a:ext cx="2505270" cy="2505270"/>
          </a:xfrm>
          <a:prstGeom prst="rect">
            <a:avLst/>
          </a:prstGeom>
        </p:spPr>
      </p:pic>
      <p:sp>
        <p:nvSpPr>
          <p:cNvPr id="20" name="Sottotitolo 2"/>
          <p:cNvSpPr txBox="1">
            <a:spLocks/>
          </p:cNvSpPr>
          <p:nvPr userDrawn="1"/>
        </p:nvSpPr>
        <p:spPr>
          <a:xfrm>
            <a:off x="2285998" y="8951775"/>
            <a:ext cx="13716000" cy="682900"/>
          </a:xfrm>
          <a:prstGeom prst="rect">
            <a:avLst/>
          </a:prstGeom>
        </p:spPr>
        <p:txBody>
          <a:bodyPr vert="horz" lIns="112222" tIns="56111" rIns="112222" bIns="56111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 baseline="0">
                <a:solidFill>
                  <a:schemeClr val="tx1"/>
                </a:solidFill>
                <a:latin typeface="Amatic SC" pitchFamily="2" charset="0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Dept. of Legal, Language, Translation and Interpreting Studies, Section of in Modern Languages for Interpreters and Translators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University of Trieste, Via </a:t>
            </a:r>
            <a:r>
              <a:rPr lang="en-US" sz="736" dirty="0" err="1">
                <a:latin typeface="+mn-lt"/>
              </a:rPr>
              <a:t>Filzi</a:t>
            </a:r>
            <a:r>
              <a:rPr lang="en-US" sz="736" dirty="0">
                <a:latin typeface="+mn-lt"/>
              </a:rPr>
              <a:t>, 14 - 34144 Trieste, Italy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Project </a:t>
            </a:r>
            <a:r>
              <a:rPr lang="en-US" sz="736" dirty="0" err="1">
                <a:latin typeface="+mn-lt"/>
              </a:rPr>
              <a:t>numberStudies</a:t>
            </a:r>
            <a:r>
              <a:rPr lang="en-US" sz="736" dirty="0">
                <a:latin typeface="+mn-lt"/>
              </a:rPr>
              <a:t>: 2016-1-IT02-KA203-024311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u="non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www.adlabproject.eu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FUNDED BY THE ERASMUS + PROGRAMME OF THE EUROPEAN UNION</a:t>
            </a:r>
          </a:p>
          <a:p>
            <a:pPr>
              <a:lnSpc>
                <a:spcPct val="50000"/>
              </a:lnSpc>
            </a:pPr>
            <a:endParaRPr lang="en-US" sz="982" dirty="0">
              <a:latin typeface="+mn-lt"/>
            </a:endParaRPr>
          </a:p>
          <a:p>
            <a:pPr>
              <a:lnSpc>
                <a:spcPct val="50000"/>
              </a:lnSpc>
            </a:pPr>
            <a:endParaRPr lang="it-IT" sz="4909" dirty="0">
              <a:latin typeface="+mn-lt"/>
            </a:endParaRPr>
          </a:p>
        </p:txBody>
      </p:sp>
      <p:pic>
        <p:nvPicPr>
          <p:cNvPr id="21" name="Immagine 20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6164" y="9690834"/>
            <a:ext cx="815678" cy="540000"/>
          </a:xfrm>
          <a:prstGeom prst="rect">
            <a:avLst/>
          </a:prstGeom>
        </p:spPr>
      </p:pic>
      <p:sp>
        <p:nvSpPr>
          <p:cNvPr id="24" name="Titolo 23"/>
          <p:cNvSpPr>
            <a:spLocks noGrp="1"/>
          </p:cNvSpPr>
          <p:nvPr>
            <p:ph type="title" hasCustomPrompt="1"/>
          </p:nvPr>
        </p:nvSpPr>
        <p:spPr>
          <a:xfrm>
            <a:off x="1025381" y="647379"/>
            <a:ext cx="16166236" cy="1135047"/>
          </a:xfrm>
          <a:prstGeom prst="rect">
            <a:avLst/>
          </a:prstGeom>
        </p:spPr>
        <p:txBody>
          <a:bodyPr/>
          <a:lstStyle>
            <a:lvl1pPr algn="ctr">
              <a:defRPr sz="6136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r>
              <a:rPr lang="pl-PL" dirty="0" err="1" smtClean="0"/>
              <a:t>Title</a:t>
            </a:r>
            <a:r>
              <a:rPr lang="pl-PL" dirty="0" smtClean="0"/>
              <a:t> of te </a:t>
            </a:r>
            <a:r>
              <a:rPr lang="pl-PL" dirty="0" err="1" smtClean="0"/>
              <a:t>presentation</a:t>
            </a:r>
            <a:endParaRPr lang="it-IT" dirty="0"/>
          </a:p>
        </p:txBody>
      </p:sp>
      <p:sp>
        <p:nvSpPr>
          <p:cNvPr id="26" name="Segnaposto testo 25"/>
          <p:cNvSpPr>
            <a:spLocks noGrp="1"/>
          </p:cNvSpPr>
          <p:nvPr>
            <p:ph type="body" sz="quarter" idx="10" hasCustomPrompt="1"/>
          </p:nvPr>
        </p:nvSpPr>
        <p:spPr>
          <a:xfrm>
            <a:off x="2286007" y="2115738"/>
            <a:ext cx="13715999" cy="170291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682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 smtClean="0"/>
              <a:t>Module numer</a:t>
            </a:r>
          </a:p>
          <a:p>
            <a:pPr lvl="0"/>
            <a:r>
              <a:rPr lang="pl-PL" dirty="0" smtClean="0"/>
              <a:t>Unit </a:t>
            </a:r>
            <a:r>
              <a:rPr lang="pl-PL" dirty="0" err="1" smtClean="0"/>
              <a:t>number</a:t>
            </a:r>
            <a:endParaRPr lang="pl-PL" dirty="0" smtClean="0"/>
          </a:p>
          <a:p>
            <a:pPr lvl="0"/>
            <a:endParaRPr lang="it-IT" dirty="0"/>
          </a:p>
        </p:txBody>
      </p:sp>
      <p:sp>
        <p:nvSpPr>
          <p:cNvPr id="27" name="Rettangolo 26"/>
          <p:cNvSpPr/>
          <p:nvPr userDrawn="1"/>
        </p:nvSpPr>
        <p:spPr>
          <a:xfrm>
            <a:off x="123642" y="125968"/>
            <a:ext cx="18040739" cy="10161036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28" name="Rettangolo 27"/>
          <p:cNvSpPr/>
          <p:nvPr userDrawn="1"/>
        </p:nvSpPr>
        <p:spPr>
          <a:xfrm>
            <a:off x="217169" y="201149"/>
            <a:ext cx="17853660" cy="10085852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0" name="Segnaposto testo 25"/>
          <p:cNvSpPr>
            <a:spLocks noGrp="1"/>
          </p:cNvSpPr>
          <p:nvPr>
            <p:ph type="body" sz="quarter" idx="11" hasCustomPrompt="1"/>
          </p:nvPr>
        </p:nvSpPr>
        <p:spPr>
          <a:xfrm>
            <a:off x="2286007" y="4151973"/>
            <a:ext cx="13715999" cy="67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945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 err="1" smtClean="0"/>
              <a:t>Author’s</a:t>
            </a:r>
            <a:r>
              <a:rPr lang="pl-PL" dirty="0" smtClean="0"/>
              <a:t> </a:t>
            </a:r>
            <a:r>
              <a:rPr lang="pl-PL" dirty="0" err="1" smtClean="0"/>
              <a:t>first</a:t>
            </a:r>
            <a:r>
              <a:rPr lang="pl-PL" dirty="0" smtClean="0"/>
              <a:t> and </a:t>
            </a:r>
            <a:r>
              <a:rPr lang="pl-PL" dirty="0" err="1" smtClean="0"/>
              <a:t>last</a:t>
            </a:r>
            <a:r>
              <a:rPr lang="pl-PL" dirty="0" smtClean="0"/>
              <a:t> </a:t>
            </a:r>
            <a:r>
              <a:rPr lang="pl-PL" dirty="0" err="1" smtClean="0"/>
              <a:t>name</a:t>
            </a:r>
            <a:endParaRPr lang="it-IT" dirty="0"/>
          </a:p>
        </p:txBody>
      </p:sp>
      <p:pic>
        <p:nvPicPr>
          <p:cNvPr id="11" name="Obraz 10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3419" y="7873811"/>
            <a:ext cx="2601158" cy="9104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42967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6" name="click.wav"/>
          </p:stSnd>
        </p:sndAc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Slide typ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titolo 1"/>
          <p:cNvSpPr>
            <a:spLocks noGrp="1"/>
          </p:cNvSpPr>
          <p:nvPr>
            <p:ph type="title" hasCustomPrompt="1"/>
          </p:nvPr>
        </p:nvSpPr>
        <p:spPr>
          <a:xfrm>
            <a:off x="2727003" y="499192"/>
            <a:ext cx="14786904" cy="198834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b="1" cap="all"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pl-PL" dirty="0" err="1" smtClean="0"/>
              <a:t>click</a:t>
            </a:r>
            <a:r>
              <a:rPr lang="pl-PL" dirty="0" smtClean="0"/>
              <a:t> to </a:t>
            </a:r>
            <a:r>
              <a:rPr lang="pl-PL" dirty="0" err="1" smtClean="0"/>
              <a:t>modify</a:t>
            </a:r>
            <a:endParaRPr lang="it-IT" dirty="0"/>
          </a:p>
        </p:txBody>
      </p:sp>
      <p:pic>
        <p:nvPicPr>
          <p:cNvPr id="7" name="Immagine 6" descr=" " title=" 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467" y="354005"/>
            <a:ext cx="1988345" cy="1988345"/>
          </a:xfrm>
          <a:prstGeom prst="rect">
            <a:avLst/>
          </a:prstGeom>
        </p:spPr>
      </p:pic>
      <p:sp>
        <p:nvSpPr>
          <p:cNvPr id="12" name="Segnaposto testo 11"/>
          <p:cNvSpPr>
            <a:spLocks noGrp="1"/>
          </p:cNvSpPr>
          <p:nvPr>
            <p:ph type="body" sz="quarter" idx="10" hasCustomPrompt="1"/>
          </p:nvPr>
        </p:nvSpPr>
        <p:spPr>
          <a:xfrm>
            <a:off x="532210" y="3131811"/>
            <a:ext cx="17223583" cy="4831465"/>
          </a:xfrm>
          <a:prstGeom prst="rect">
            <a:avLst/>
          </a:prstGeom>
        </p:spPr>
        <p:txBody>
          <a:bodyPr/>
          <a:lstStyle>
            <a:lvl1pPr>
              <a:lnSpc>
                <a:spcPct val="150000"/>
              </a:lnSpc>
              <a:defRPr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pl-PL" dirty="0" err="1" smtClean="0"/>
              <a:t>Click</a:t>
            </a:r>
            <a:r>
              <a:rPr lang="pl-PL" dirty="0" smtClean="0"/>
              <a:t> to </a:t>
            </a:r>
            <a:r>
              <a:rPr lang="pl-PL" dirty="0" err="1" smtClean="0"/>
              <a:t>modify</a:t>
            </a:r>
            <a:endParaRPr lang="pl-PL" dirty="0" smtClean="0"/>
          </a:p>
          <a:p>
            <a:pPr lvl="0"/>
            <a:endParaRPr lang="it-IT" dirty="0"/>
          </a:p>
        </p:txBody>
      </p:sp>
      <p:sp>
        <p:nvSpPr>
          <p:cNvPr id="13" name="Rettangolo 12"/>
          <p:cNvSpPr/>
          <p:nvPr userDrawn="1"/>
        </p:nvSpPr>
        <p:spPr>
          <a:xfrm>
            <a:off x="123642" y="125965"/>
            <a:ext cx="18040739" cy="9889572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4" name="Rettangolo 13"/>
          <p:cNvSpPr/>
          <p:nvPr userDrawn="1"/>
        </p:nvSpPr>
        <p:spPr>
          <a:xfrm>
            <a:off x="217169" y="201152"/>
            <a:ext cx="17853660" cy="9709614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11"/>
          </p:nvPr>
        </p:nvSpPr>
        <p:spPr>
          <a:xfrm>
            <a:off x="10456070" y="10013158"/>
            <a:ext cx="1371600" cy="13716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l-PL" dirty="0" smtClean="0"/>
              <a:t>Kliknij, aby edytować style wzorca tekstu</a:t>
            </a:r>
          </a:p>
          <a:p>
            <a:pPr lvl="1"/>
            <a:r>
              <a:rPr lang="pl-PL" dirty="0" smtClean="0"/>
              <a:t>Drugi poziom</a:t>
            </a:r>
          </a:p>
          <a:p>
            <a:pPr lvl="2"/>
            <a:r>
              <a:rPr lang="pl-PL" dirty="0" smtClean="0"/>
              <a:t>Trzeci poziom</a:t>
            </a:r>
          </a:p>
          <a:p>
            <a:pPr lvl="3"/>
            <a:r>
              <a:rPr lang="pl-PL" dirty="0" smtClean="0"/>
              <a:t>Czwarty poziom</a:t>
            </a:r>
          </a:p>
          <a:p>
            <a:pPr lvl="4"/>
            <a:r>
              <a:rPr lang="pl-PL" dirty="0" smtClean="0"/>
              <a:t>Piąty poziom</a:t>
            </a:r>
            <a:endParaRPr lang="en" dirty="0"/>
          </a:p>
        </p:txBody>
      </p:sp>
      <p:pic>
        <p:nvPicPr>
          <p:cNvPr id="19" name="Obraz 18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467265" y="9787180"/>
            <a:ext cx="3353481" cy="358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24757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Disclaim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 descr=" " title=" 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467" y="354005"/>
            <a:ext cx="1988345" cy="1988345"/>
          </a:xfrm>
          <a:prstGeom prst="rect">
            <a:avLst/>
          </a:prstGeom>
        </p:spPr>
      </p:pic>
      <p:sp>
        <p:nvSpPr>
          <p:cNvPr id="12" name="Segnaposto testo 11"/>
          <p:cNvSpPr>
            <a:spLocks noGrp="1"/>
          </p:cNvSpPr>
          <p:nvPr>
            <p:ph type="body" sz="quarter" idx="10"/>
          </p:nvPr>
        </p:nvSpPr>
        <p:spPr>
          <a:xfrm>
            <a:off x="532210" y="379476"/>
            <a:ext cx="17223583" cy="7756915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50000"/>
              </a:lnSpc>
              <a:buNone/>
              <a:defRPr lang="pl-PL" sz="1964" smtClean="0">
                <a:effectLst/>
              </a:defRPr>
            </a:lvl1pPr>
          </a:lstStyle>
          <a:p>
            <a:endParaRPr lang="pl-PL" sz="135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3" name="Rettangolo 12"/>
          <p:cNvSpPr/>
          <p:nvPr userDrawn="1"/>
        </p:nvSpPr>
        <p:spPr>
          <a:xfrm>
            <a:off x="123642" y="125965"/>
            <a:ext cx="18040739" cy="9889572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4" name="Rettangolo 13"/>
          <p:cNvSpPr/>
          <p:nvPr userDrawn="1"/>
        </p:nvSpPr>
        <p:spPr>
          <a:xfrm>
            <a:off x="217169" y="201152"/>
            <a:ext cx="17853660" cy="9709614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pic>
        <p:nvPicPr>
          <p:cNvPr id="4" name="Obraz 3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451521" y="9795609"/>
            <a:ext cx="3353481" cy="358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00034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slide for power point">
    <p:bg>
      <p:bgPr>
        <a:solidFill>
          <a:srgbClr val="91C6D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riangolo isoscele 17"/>
          <p:cNvSpPr/>
          <p:nvPr userDrawn="1"/>
        </p:nvSpPr>
        <p:spPr>
          <a:xfrm>
            <a:off x="1" y="6131590"/>
            <a:ext cx="18288000" cy="4155414"/>
          </a:xfrm>
          <a:prstGeom prst="triangle">
            <a:avLst>
              <a:gd name="adj" fmla="val 49694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pic>
        <p:nvPicPr>
          <p:cNvPr id="19" name="Immagine 18" title="ADLABPRO logo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1364" y="5228746"/>
            <a:ext cx="2505270" cy="2505270"/>
          </a:xfrm>
          <a:prstGeom prst="rect">
            <a:avLst/>
          </a:prstGeom>
        </p:spPr>
      </p:pic>
      <p:sp>
        <p:nvSpPr>
          <p:cNvPr id="20" name="Sottotitolo 2"/>
          <p:cNvSpPr txBox="1">
            <a:spLocks/>
          </p:cNvSpPr>
          <p:nvPr userDrawn="1"/>
        </p:nvSpPr>
        <p:spPr>
          <a:xfrm>
            <a:off x="2285998" y="8951775"/>
            <a:ext cx="13716000" cy="682900"/>
          </a:xfrm>
          <a:prstGeom prst="rect">
            <a:avLst/>
          </a:prstGeom>
        </p:spPr>
        <p:txBody>
          <a:bodyPr vert="horz" lIns="112222" tIns="56111" rIns="112222" bIns="56111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 baseline="0">
                <a:solidFill>
                  <a:schemeClr val="tx1"/>
                </a:solidFill>
                <a:latin typeface="Amatic SC" pitchFamily="2" charset="0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Dept. of Legal, Language, Translation and Interpreting Studies, Section of in Modern Languages for Interpreters and Translators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University of Trieste, Via </a:t>
            </a:r>
            <a:r>
              <a:rPr lang="en-US" sz="736" dirty="0" err="1">
                <a:latin typeface="+mn-lt"/>
              </a:rPr>
              <a:t>Filzi</a:t>
            </a:r>
            <a:r>
              <a:rPr lang="en-US" sz="736" dirty="0">
                <a:latin typeface="+mn-lt"/>
              </a:rPr>
              <a:t>, 14 - 34144 Trieste, Italy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Project </a:t>
            </a:r>
            <a:r>
              <a:rPr lang="en-US" sz="736" dirty="0" err="1">
                <a:latin typeface="+mn-lt"/>
              </a:rPr>
              <a:t>numberStudies</a:t>
            </a:r>
            <a:r>
              <a:rPr lang="en-US" sz="736" dirty="0">
                <a:latin typeface="+mn-lt"/>
              </a:rPr>
              <a:t>: 2016-1-IT02-KA203-024311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u="non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www.adlabproject.eu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FUNDED BY THE ERASMUS + PROGRAMME OF THE EUROPEAN UNION</a:t>
            </a:r>
          </a:p>
          <a:p>
            <a:pPr>
              <a:lnSpc>
                <a:spcPct val="50000"/>
              </a:lnSpc>
            </a:pPr>
            <a:endParaRPr lang="en-US" sz="982" dirty="0">
              <a:latin typeface="+mn-lt"/>
            </a:endParaRPr>
          </a:p>
          <a:p>
            <a:pPr>
              <a:lnSpc>
                <a:spcPct val="50000"/>
              </a:lnSpc>
            </a:pPr>
            <a:endParaRPr lang="it-IT" sz="4909" dirty="0">
              <a:latin typeface="+mn-lt"/>
            </a:endParaRPr>
          </a:p>
        </p:txBody>
      </p:sp>
      <p:pic>
        <p:nvPicPr>
          <p:cNvPr id="21" name="Immagine 20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6164" y="9690834"/>
            <a:ext cx="815678" cy="540000"/>
          </a:xfrm>
          <a:prstGeom prst="rect">
            <a:avLst/>
          </a:prstGeom>
        </p:spPr>
      </p:pic>
      <p:sp>
        <p:nvSpPr>
          <p:cNvPr id="24" name="Titolo 23"/>
          <p:cNvSpPr>
            <a:spLocks noGrp="1"/>
          </p:cNvSpPr>
          <p:nvPr>
            <p:ph type="title" hasCustomPrompt="1"/>
          </p:nvPr>
        </p:nvSpPr>
        <p:spPr>
          <a:xfrm>
            <a:off x="1025381" y="647379"/>
            <a:ext cx="16166236" cy="1135047"/>
          </a:xfrm>
          <a:prstGeom prst="rect">
            <a:avLst/>
          </a:prstGeom>
        </p:spPr>
        <p:txBody>
          <a:bodyPr/>
          <a:lstStyle>
            <a:lvl1pPr algn="ctr">
              <a:defRPr sz="6136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r>
              <a:rPr lang="pl-PL" dirty="0" err="1" smtClean="0"/>
              <a:t>Title</a:t>
            </a:r>
            <a:r>
              <a:rPr lang="pl-PL" dirty="0" smtClean="0"/>
              <a:t> of te </a:t>
            </a:r>
            <a:r>
              <a:rPr lang="pl-PL" dirty="0" err="1" smtClean="0"/>
              <a:t>presentation</a:t>
            </a:r>
            <a:endParaRPr lang="it-IT" dirty="0"/>
          </a:p>
        </p:txBody>
      </p:sp>
      <p:sp>
        <p:nvSpPr>
          <p:cNvPr id="26" name="Segnaposto testo 25"/>
          <p:cNvSpPr>
            <a:spLocks noGrp="1"/>
          </p:cNvSpPr>
          <p:nvPr>
            <p:ph type="body" sz="quarter" idx="10" hasCustomPrompt="1"/>
          </p:nvPr>
        </p:nvSpPr>
        <p:spPr>
          <a:xfrm>
            <a:off x="2286007" y="2115738"/>
            <a:ext cx="13715999" cy="170291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682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 smtClean="0"/>
              <a:t>Module numer</a:t>
            </a:r>
          </a:p>
          <a:p>
            <a:pPr lvl="0"/>
            <a:r>
              <a:rPr lang="pl-PL" dirty="0" smtClean="0"/>
              <a:t>Unit </a:t>
            </a:r>
            <a:r>
              <a:rPr lang="pl-PL" dirty="0" err="1" smtClean="0"/>
              <a:t>number</a:t>
            </a:r>
            <a:endParaRPr lang="pl-PL" dirty="0" smtClean="0"/>
          </a:p>
          <a:p>
            <a:pPr lvl="0"/>
            <a:endParaRPr lang="it-IT" dirty="0"/>
          </a:p>
        </p:txBody>
      </p:sp>
      <p:sp>
        <p:nvSpPr>
          <p:cNvPr id="27" name="Rettangolo 26"/>
          <p:cNvSpPr/>
          <p:nvPr userDrawn="1"/>
        </p:nvSpPr>
        <p:spPr>
          <a:xfrm>
            <a:off x="123642" y="125968"/>
            <a:ext cx="18040739" cy="10161036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28" name="Rettangolo 27"/>
          <p:cNvSpPr/>
          <p:nvPr userDrawn="1"/>
        </p:nvSpPr>
        <p:spPr>
          <a:xfrm>
            <a:off x="217169" y="201149"/>
            <a:ext cx="17853660" cy="10085852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0" name="Segnaposto testo 25"/>
          <p:cNvSpPr>
            <a:spLocks noGrp="1"/>
          </p:cNvSpPr>
          <p:nvPr>
            <p:ph type="body" sz="quarter" idx="11" hasCustomPrompt="1"/>
          </p:nvPr>
        </p:nvSpPr>
        <p:spPr>
          <a:xfrm>
            <a:off x="2286007" y="4151973"/>
            <a:ext cx="13715999" cy="67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945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 err="1" smtClean="0"/>
              <a:t>Author’s</a:t>
            </a:r>
            <a:r>
              <a:rPr lang="pl-PL" dirty="0" smtClean="0"/>
              <a:t> </a:t>
            </a:r>
            <a:r>
              <a:rPr lang="pl-PL" dirty="0" err="1" smtClean="0"/>
              <a:t>first</a:t>
            </a:r>
            <a:r>
              <a:rPr lang="pl-PL" dirty="0" smtClean="0"/>
              <a:t> and </a:t>
            </a:r>
            <a:r>
              <a:rPr lang="pl-PL" dirty="0" err="1" smtClean="0"/>
              <a:t>last</a:t>
            </a:r>
            <a:r>
              <a:rPr lang="pl-PL" dirty="0" smtClean="0"/>
              <a:t> </a:t>
            </a:r>
            <a:r>
              <a:rPr lang="pl-PL" dirty="0" err="1" smtClean="0"/>
              <a:t>name</a:t>
            </a:r>
            <a:endParaRPr lang="it-IT" dirty="0"/>
          </a:p>
        </p:txBody>
      </p:sp>
      <p:pic>
        <p:nvPicPr>
          <p:cNvPr id="11" name="Obraz 10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3419" y="7873811"/>
            <a:ext cx="2601158" cy="9104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49686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6" name="click.wav"/>
          </p:stSnd>
        </p:sndAc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Slide typ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titolo 1"/>
          <p:cNvSpPr>
            <a:spLocks noGrp="1"/>
          </p:cNvSpPr>
          <p:nvPr>
            <p:ph type="title" hasCustomPrompt="1"/>
          </p:nvPr>
        </p:nvSpPr>
        <p:spPr>
          <a:xfrm>
            <a:off x="2727003" y="499192"/>
            <a:ext cx="14786904" cy="198834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b="1" cap="all"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pl-PL" dirty="0" err="1" smtClean="0"/>
              <a:t>click</a:t>
            </a:r>
            <a:r>
              <a:rPr lang="pl-PL" dirty="0" smtClean="0"/>
              <a:t> to </a:t>
            </a:r>
            <a:r>
              <a:rPr lang="pl-PL" dirty="0" err="1" smtClean="0"/>
              <a:t>modify</a:t>
            </a:r>
            <a:endParaRPr lang="it-IT" dirty="0"/>
          </a:p>
        </p:txBody>
      </p:sp>
      <p:pic>
        <p:nvPicPr>
          <p:cNvPr id="7" name="Immagine 6" descr=" " title=" 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467" y="354005"/>
            <a:ext cx="1988345" cy="1988345"/>
          </a:xfrm>
          <a:prstGeom prst="rect">
            <a:avLst/>
          </a:prstGeom>
        </p:spPr>
      </p:pic>
      <p:sp>
        <p:nvSpPr>
          <p:cNvPr id="12" name="Segnaposto testo 11"/>
          <p:cNvSpPr>
            <a:spLocks noGrp="1"/>
          </p:cNvSpPr>
          <p:nvPr>
            <p:ph type="body" sz="quarter" idx="10" hasCustomPrompt="1"/>
          </p:nvPr>
        </p:nvSpPr>
        <p:spPr>
          <a:xfrm>
            <a:off x="532210" y="3131811"/>
            <a:ext cx="17223583" cy="4831465"/>
          </a:xfrm>
          <a:prstGeom prst="rect">
            <a:avLst/>
          </a:prstGeom>
        </p:spPr>
        <p:txBody>
          <a:bodyPr/>
          <a:lstStyle>
            <a:lvl1pPr>
              <a:lnSpc>
                <a:spcPct val="150000"/>
              </a:lnSpc>
              <a:defRPr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pl-PL" dirty="0" err="1" smtClean="0"/>
              <a:t>Click</a:t>
            </a:r>
            <a:r>
              <a:rPr lang="pl-PL" dirty="0" smtClean="0"/>
              <a:t> to </a:t>
            </a:r>
            <a:r>
              <a:rPr lang="pl-PL" dirty="0" err="1" smtClean="0"/>
              <a:t>modify</a:t>
            </a:r>
            <a:endParaRPr lang="pl-PL" dirty="0" smtClean="0"/>
          </a:p>
          <a:p>
            <a:pPr lvl="0"/>
            <a:endParaRPr lang="it-IT" dirty="0"/>
          </a:p>
        </p:txBody>
      </p:sp>
      <p:sp>
        <p:nvSpPr>
          <p:cNvPr id="13" name="Rettangolo 12"/>
          <p:cNvSpPr/>
          <p:nvPr userDrawn="1"/>
        </p:nvSpPr>
        <p:spPr>
          <a:xfrm>
            <a:off x="123642" y="125965"/>
            <a:ext cx="18040739" cy="9889572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4" name="Rettangolo 13"/>
          <p:cNvSpPr/>
          <p:nvPr userDrawn="1"/>
        </p:nvSpPr>
        <p:spPr>
          <a:xfrm>
            <a:off x="217169" y="201152"/>
            <a:ext cx="17853660" cy="9709614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11"/>
          </p:nvPr>
        </p:nvSpPr>
        <p:spPr>
          <a:xfrm>
            <a:off x="10456070" y="10013158"/>
            <a:ext cx="1371600" cy="13716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l-PL" dirty="0" smtClean="0"/>
              <a:t>Kliknij, aby edytować style wzorca tekstu</a:t>
            </a:r>
          </a:p>
          <a:p>
            <a:pPr lvl="1"/>
            <a:r>
              <a:rPr lang="pl-PL" dirty="0" smtClean="0"/>
              <a:t>Drugi poziom</a:t>
            </a:r>
          </a:p>
          <a:p>
            <a:pPr lvl="2"/>
            <a:r>
              <a:rPr lang="pl-PL" dirty="0" smtClean="0"/>
              <a:t>Trzeci poziom</a:t>
            </a:r>
          </a:p>
          <a:p>
            <a:pPr lvl="3"/>
            <a:r>
              <a:rPr lang="pl-PL" dirty="0" smtClean="0"/>
              <a:t>Czwarty poziom</a:t>
            </a:r>
          </a:p>
          <a:p>
            <a:pPr lvl="4"/>
            <a:r>
              <a:rPr lang="pl-PL" dirty="0" smtClean="0"/>
              <a:t>Piąty poziom</a:t>
            </a:r>
            <a:endParaRPr lang="en" dirty="0"/>
          </a:p>
        </p:txBody>
      </p:sp>
      <p:pic>
        <p:nvPicPr>
          <p:cNvPr id="19" name="Obraz 18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467265" y="9787180"/>
            <a:ext cx="3353481" cy="358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60559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Disclaim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 descr=" " title=" 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467" y="354005"/>
            <a:ext cx="1988345" cy="1988345"/>
          </a:xfrm>
          <a:prstGeom prst="rect">
            <a:avLst/>
          </a:prstGeom>
        </p:spPr>
      </p:pic>
      <p:sp>
        <p:nvSpPr>
          <p:cNvPr id="12" name="Segnaposto testo 11"/>
          <p:cNvSpPr>
            <a:spLocks noGrp="1"/>
          </p:cNvSpPr>
          <p:nvPr>
            <p:ph type="body" sz="quarter" idx="10"/>
          </p:nvPr>
        </p:nvSpPr>
        <p:spPr>
          <a:xfrm>
            <a:off x="532210" y="379476"/>
            <a:ext cx="17223583" cy="7756915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50000"/>
              </a:lnSpc>
              <a:buNone/>
              <a:defRPr lang="pl-PL" sz="1964" smtClean="0">
                <a:effectLst/>
              </a:defRPr>
            </a:lvl1pPr>
          </a:lstStyle>
          <a:p>
            <a:endParaRPr lang="pl-PL" sz="135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3" name="Rettangolo 12"/>
          <p:cNvSpPr/>
          <p:nvPr userDrawn="1"/>
        </p:nvSpPr>
        <p:spPr>
          <a:xfrm>
            <a:off x="123642" y="125965"/>
            <a:ext cx="18040739" cy="9889572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4" name="Rettangolo 13"/>
          <p:cNvSpPr/>
          <p:nvPr userDrawn="1"/>
        </p:nvSpPr>
        <p:spPr>
          <a:xfrm>
            <a:off x="217169" y="201152"/>
            <a:ext cx="17853660" cy="9709614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pic>
        <p:nvPicPr>
          <p:cNvPr id="4" name="Obraz 3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451521" y="9795609"/>
            <a:ext cx="3353481" cy="358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64039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Disclaim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 descr=" " title=" 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467" y="354005"/>
            <a:ext cx="1988345" cy="1988345"/>
          </a:xfrm>
          <a:prstGeom prst="rect">
            <a:avLst/>
          </a:prstGeom>
        </p:spPr>
      </p:pic>
      <p:sp>
        <p:nvSpPr>
          <p:cNvPr id="12" name="Segnaposto testo 11"/>
          <p:cNvSpPr>
            <a:spLocks noGrp="1"/>
          </p:cNvSpPr>
          <p:nvPr>
            <p:ph type="body" sz="quarter" idx="10"/>
          </p:nvPr>
        </p:nvSpPr>
        <p:spPr>
          <a:xfrm>
            <a:off x="532210" y="379476"/>
            <a:ext cx="17223583" cy="7756915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50000"/>
              </a:lnSpc>
              <a:buNone/>
              <a:defRPr lang="pl-PL" sz="1964" smtClean="0">
                <a:effectLst/>
              </a:defRPr>
            </a:lvl1pPr>
          </a:lstStyle>
          <a:p>
            <a:endParaRPr lang="pl-PL" sz="135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3" name="Rettangolo 12"/>
          <p:cNvSpPr/>
          <p:nvPr userDrawn="1"/>
        </p:nvSpPr>
        <p:spPr>
          <a:xfrm>
            <a:off x="123642" y="125965"/>
            <a:ext cx="18040739" cy="9889572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4" name="Rettangolo 13"/>
          <p:cNvSpPr/>
          <p:nvPr userDrawn="1"/>
        </p:nvSpPr>
        <p:spPr>
          <a:xfrm>
            <a:off x="217169" y="201152"/>
            <a:ext cx="17853660" cy="9709614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pic>
        <p:nvPicPr>
          <p:cNvPr id="4" name="Obraz 3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451521" y="9795609"/>
            <a:ext cx="3353481" cy="358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89229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Disclaim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 descr=" " title=" 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467" y="354005"/>
            <a:ext cx="1988345" cy="1988345"/>
          </a:xfrm>
          <a:prstGeom prst="rect">
            <a:avLst/>
          </a:prstGeom>
        </p:spPr>
      </p:pic>
      <p:sp>
        <p:nvSpPr>
          <p:cNvPr id="12" name="Segnaposto testo 11"/>
          <p:cNvSpPr>
            <a:spLocks noGrp="1"/>
          </p:cNvSpPr>
          <p:nvPr>
            <p:ph type="body" sz="quarter" idx="10"/>
          </p:nvPr>
        </p:nvSpPr>
        <p:spPr>
          <a:xfrm>
            <a:off x="532210" y="379476"/>
            <a:ext cx="17223583" cy="7756915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50000"/>
              </a:lnSpc>
              <a:buNone/>
              <a:defRPr lang="pl-PL" sz="1964" smtClean="0">
                <a:effectLst/>
              </a:defRPr>
            </a:lvl1pPr>
          </a:lstStyle>
          <a:p>
            <a:endParaRPr lang="pl-PL" sz="135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3" name="Rettangolo 12"/>
          <p:cNvSpPr/>
          <p:nvPr userDrawn="1"/>
        </p:nvSpPr>
        <p:spPr>
          <a:xfrm>
            <a:off x="123642" y="125965"/>
            <a:ext cx="18040739" cy="9889572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4" name="Rettangolo 13"/>
          <p:cNvSpPr/>
          <p:nvPr userDrawn="1"/>
        </p:nvSpPr>
        <p:spPr>
          <a:xfrm>
            <a:off x="217169" y="201152"/>
            <a:ext cx="17853660" cy="9709614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pic>
        <p:nvPicPr>
          <p:cNvPr id="4" name="Obraz 3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451521" y="9795609"/>
            <a:ext cx="3353481" cy="358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92554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for power point">
    <p:bg>
      <p:bgPr>
        <a:solidFill>
          <a:srgbClr val="91C6D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riangolo isoscele 17"/>
          <p:cNvSpPr/>
          <p:nvPr userDrawn="1"/>
        </p:nvSpPr>
        <p:spPr>
          <a:xfrm>
            <a:off x="1" y="6131590"/>
            <a:ext cx="18288000" cy="4155414"/>
          </a:xfrm>
          <a:prstGeom prst="triangle">
            <a:avLst>
              <a:gd name="adj" fmla="val 49694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pic>
        <p:nvPicPr>
          <p:cNvPr id="19" name="Immagine 18" title="ADLABPRO logo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1364" y="5228746"/>
            <a:ext cx="2505270" cy="2505270"/>
          </a:xfrm>
          <a:prstGeom prst="rect">
            <a:avLst/>
          </a:prstGeom>
        </p:spPr>
      </p:pic>
      <p:sp>
        <p:nvSpPr>
          <p:cNvPr id="20" name="Sottotitolo 2"/>
          <p:cNvSpPr txBox="1">
            <a:spLocks/>
          </p:cNvSpPr>
          <p:nvPr userDrawn="1"/>
        </p:nvSpPr>
        <p:spPr>
          <a:xfrm>
            <a:off x="2285998" y="8951775"/>
            <a:ext cx="13716000" cy="682900"/>
          </a:xfrm>
          <a:prstGeom prst="rect">
            <a:avLst/>
          </a:prstGeom>
        </p:spPr>
        <p:txBody>
          <a:bodyPr vert="horz" lIns="112222" tIns="56111" rIns="112222" bIns="56111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 baseline="0">
                <a:solidFill>
                  <a:schemeClr val="tx1"/>
                </a:solidFill>
                <a:latin typeface="Amatic SC" pitchFamily="2" charset="0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Dept. of Legal, Language, Translation and Interpreting Studies, Section of in Modern Languages for Interpreters and Translators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University of Trieste, Via </a:t>
            </a:r>
            <a:r>
              <a:rPr lang="en-US" sz="736" dirty="0" err="1">
                <a:latin typeface="+mn-lt"/>
              </a:rPr>
              <a:t>Filzi</a:t>
            </a:r>
            <a:r>
              <a:rPr lang="en-US" sz="736" dirty="0">
                <a:latin typeface="+mn-lt"/>
              </a:rPr>
              <a:t>, 14 - 34144 Trieste, Italy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Project </a:t>
            </a:r>
            <a:r>
              <a:rPr lang="en-US" sz="736" dirty="0" err="1">
                <a:latin typeface="+mn-lt"/>
              </a:rPr>
              <a:t>numberStudies</a:t>
            </a:r>
            <a:r>
              <a:rPr lang="en-US" sz="736" dirty="0">
                <a:latin typeface="+mn-lt"/>
              </a:rPr>
              <a:t>: 2016-1-IT02-KA203-024311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u="non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www.adlabproject.eu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FUNDED BY THE ERASMUS + PROGRAMME OF THE EUROPEAN UNION</a:t>
            </a:r>
          </a:p>
          <a:p>
            <a:pPr>
              <a:lnSpc>
                <a:spcPct val="50000"/>
              </a:lnSpc>
            </a:pPr>
            <a:endParaRPr lang="en-US" sz="982" dirty="0">
              <a:latin typeface="+mn-lt"/>
            </a:endParaRPr>
          </a:p>
          <a:p>
            <a:pPr>
              <a:lnSpc>
                <a:spcPct val="50000"/>
              </a:lnSpc>
            </a:pPr>
            <a:endParaRPr lang="it-IT" sz="4909" dirty="0">
              <a:latin typeface="+mn-lt"/>
            </a:endParaRPr>
          </a:p>
        </p:txBody>
      </p:sp>
      <p:pic>
        <p:nvPicPr>
          <p:cNvPr id="21" name="Immagine 20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6164" y="9690834"/>
            <a:ext cx="815678" cy="540000"/>
          </a:xfrm>
          <a:prstGeom prst="rect">
            <a:avLst/>
          </a:prstGeom>
        </p:spPr>
      </p:pic>
      <p:sp>
        <p:nvSpPr>
          <p:cNvPr id="24" name="Titolo 23"/>
          <p:cNvSpPr>
            <a:spLocks noGrp="1"/>
          </p:cNvSpPr>
          <p:nvPr>
            <p:ph type="title" hasCustomPrompt="1"/>
          </p:nvPr>
        </p:nvSpPr>
        <p:spPr>
          <a:xfrm>
            <a:off x="1025381" y="647379"/>
            <a:ext cx="16166236" cy="1135047"/>
          </a:xfrm>
          <a:prstGeom prst="rect">
            <a:avLst/>
          </a:prstGeom>
        </p:spPr>
        <p:txBody>
          <a:bodyPr/>
          <a:lstStyle>
            <a:lvl1pPr algn="ctr">
              <a:defRPr sz="6136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r>
              <a:rPr lang="pl-PL" dirty="0" err="1" smtClean="0"/>
              <a:t>Title</a:t>
            </a:r>
            <a:r>
              <a:rPr lang="pl-PL" dirty="0" smtClean="0"/>
              <a:t> of te </a:t>
            </a:r>
            <a:r>
              <a:rPr lang="pl-PL" dirty="0" err="1" smtClean="0"/>
              <a:t>presentation</a:t>
            </a:r>
            <a:endParaRPr lang="it-IT" dirty="0"/>
          </a:p>
        </p:txBody>
      </p:sp>
      <p:sp>
        <p:nvSpPr>
          <p:cNvPr id="26" name="Segnaposto testo 25"/>
          <p:cNvSpPr>
            <a:spLocks noGrp="1"/>
          </p:cNvSpPr>
          <p:nvPr>
            <p:ph type="body" sz="quarter" idx="10" hasCustomPrompt="1"/>
          </p:nvPr>
        </p:nvSpPr>
        <p:spPr>
          <a:xfrm>
            <a:off x="2286007" y="2115738"/>
            <a:ext cx="13715999" cy="170291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682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 smtClean="0"/>
              <a:t>Module numer</a:t>
            </a:r>
          </a:p>
          <a:p>
            <a:pPr lvl="0"/>
            <a:r>
              <a:rPr lang="pl-PL" dirty="0" smtClean="0"/>
              <a:t>Unit </a:t>
            </a:r>
            <a:r>
              <a:rPr lang="pl-PL" dirty="0" err="1" smtClean="0"/>
              <a:t>number</a:t>
            </a:r>
            <a:endParaRPr lang="pl-PL" dirty="0" smtClean="0"/>
          </a:p>
          <a:p>
            <a:pPr lvl="0"/>
            <a:endParaRPr lang="it-IT" dirty="0"/>
          </a:p>
        </p:txBody>
      </p:sp>
      <p:sp>
        <p:nvSpPr>
          <p:cNvPr id="27" name="Rettangolo 26"/>
          <p:cNvSpPr/>
          <p:nvPr userDrawn="1"/>
        </p:nvSpPr>
        <p:spPr>
          <a:xfrm>
            <a:off x="123642" y="125968"/>
            <a:ext cx="18040739" cy="10161036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28" name="Rettangolo 27"/>
          <p:cNvSpPr/>
          <p:nvPr userDrawn="1"/>
        </p:nvSpPr>
        <p:spPr>
          <a:xfrm>
            <a:off x="217169" y="201149"/>
            <a:ext cx="17853660" cy="10085852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0" name="Segnaposto testo 25"/>
          <p:cNvSpPr>
            <a:spLocks noGrp="1"/>
          </p:cNvSpPr>
          <p:nvPr>
            <p:ph type="body" sz="quarter" idx="11" hasCustomPrompt="1"/>
          </p:nvPr>
        </p:nvSpPr>
        <p:spPr>
          <a:xfrm>
            <a:off x="2286007" y="4151973"/>
            <a:ext cx="13715999" cy="67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945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 err="1" smtClean="0"/>
              <a:t>Author’s</a:t>
            </a:r>
            <a:r>
              <a:rPr lang="pl-PL" dirty="0" smtClean="0"/>
              <a:t> </a:t>
            </a:r>
            <a:r>
              <a:rPr lang="pl-PL" dirty="0" err="1" smtClean="0"/>
              <a:t>first</a:t>
            </a:r>
            <a:r>
              <a:rPr lang="pl-PL" dirty="0" smtClean="0"/>
              <a:t> and </a:t>
            </a:r>
            <a:r>
              <a:rPr lang="pl-PL" dirty="0" err="1" smtClean="0"/>
              <a:t>last</a:t>
            </a:r>
            <a:r>
              <a:rPr lang="pl-PL" dirty="0" smtClean="0"/>
              <a:t> </a:t>
            </a:r>
            <a:r>
              <a:rPr lang="pl-PL" dirty="0" err="1" smtClean="0"/>
              <a:t>name</a:t>
            </a:r>
            <a:endParaRPr lang="it-IT" dirty="0"/>
          </a:p>
        </p:txBody>
      </p:sp>
      <p:pic>
        <p:nvPicPr>
          <p:cNvPr id="11" name="Obraz 10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3419" y="7873811"/>
            <a:ext cx="2601158" cy="9104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244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6" name="click.wav"/>
          </p:stSnd>
        </p:sndAc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typ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titolo 1"/>
          <p:cNvSpPr>
            <a:spLocks noGrp="1"/>
          </p:cNvSpPr>
          <p:nvPr>
            <p:ph type="title" hasCustomPrompt="1"/>
          </p:nvPr>
        </p:nvSpPr>
        <p:spPr>
          <a:xfrm>
            <a:off x="2727003" y="499192"/>
            <a:ext cx="14786904" cy="198834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6000" b="1" cap="all"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pl-PL" dirty="0" err="1" smtClean="0"/>
              <a:t>click</a:t>
            </a:r>
            <a:r>
              <a:rPr lang="pl-PL" dirty="0" smtClean="0"/>
              <a:t> to </a:t>
            </a:r>
            <a:r>
              <a:rPr lang="pl-PL" dirty="0" err="1" smtClean="0"/>
              <a:t>modify</a:t>
            </a:r>
            <a:endParaRPr lang="it-IT" dirty="0"/>
          </a:p>
        </p:txBody>
      </p:sp>
      <p:pic>
        <p:nvPicPr>
          <p:cNvPr id="7" name="Immagine 6" descr=" " title=" 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467" y="354005"/>
            <a:ext cx="1988345" cy="1988345"/>
          </a:xfrm>
          <a:prstGeom prst="rect">
            <a:avLst/>
          </a:prstGeom>
        </p:spPr>
      </p:pic>
      <p:sp>
        <p:nvSpPr>
          <p:cNvPr id="12" name="Segnaposto testo 11"/>
          <p:cNvSpPr>
            <a:spLocks noGrp="1"/>
          </p:cNvSpPr>
          <p:nvPr>
            <p:ph type="body" sz="quarter" idx="10" hasCustomPrompt="1"/>
          </p:nvPr>
        </p:nvSpPr>
        <p:spPr>
          <a:xfrm>
            <a:off x="532210" y="3131811"/>
            <a:ext cx="17223583" cy="4831465"/>
          </a:xfrm>
          <a:prstGeom prst="rect">
            <a:avLst/>
          </a:prstGeom>
        </p:spPr>
        <p:txBody>
          <a:bodyPr/>
          <a:lstStyle>
            <a:lvl1pPr>
              <a:lnSpc>
                <a:spcPct val="150000"/>
              </a:lnSpc>
              <a:defRPr sz="4000"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pl-PL" dirty="0" err="1" smtClean="0"/>
              <a:t>Click</a:t>
            </a:r>
            <a:r>
              <a:rPr lang="pl-PL" dirty="0" smtClean="0"/>
              <a:t> to </a:t>
            </a:r>
            <a:r>
              <a:rPr lang="pl-PL" dirty="0" err="1" smtClean="0"/>
              <a:t>modify</a:t>
            </a:r>
            <a:endParaRPr lang="pl-PL" dirty="0" smtClean="0"/>
          </a:p>
          <a:p>
            <a:pPr lvl="0"/>
            <a:endParaRPr lang="it-IT" dirty="0"/>
          </a:p>
        </p:txBody>
      </p:sp>
      <p:sp>
        <p:nvSpPr>
          <p:cNvPr id="13" name="Rettangolo 12"/>
          <p:cNvSpPr/>
          <p:nvPr userDrawn="1"/>
        </p:nvSpPr>
        <p:spPr>
          <a:xfrm>
            <a:off x="123642" y="125965"/>
            <a:ext cx="18040739" cy="9889572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4" name="Rettangolo 13"/>
          <p:cNvSpPr/>
          <p:nvPr userDrawn="1"/>
        </p:nvSpPr>
        <p:spPr>
          <a:xfrm>
            <a:off x="217169" y="201152"/>
            <a:ext cx="17853660" cy="9709614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11"/>
          </p:nvPr>
        </p:nvSpPr>
        <p:spPr>
          <a:xfrm>
            <a:off x="10456070" y="10013158"/>
            <a:ext cx="1371600" cy="13716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l-PL" dirty="0" smtClean="0"/>
              <a:t>Kliknij, aby edytować style wzorca tekstu</a:t>
            </a:r>
          </a:p>
          <a:p>
            <a:pPr lvl="1"/>
            <a:r>
              <a:rPr lang="pl-PL" dirty="0" smtClean="0"/>
              <a:t>Drugi poziom</a:t>
            </a:r>
          </a:p>
          <a:p>
            <a:pPr lvl="2"/>
            <a:r>
              <a:rPr lang="pl-PL" dirty="0" smtClean="0"/>
              <a:t>Trzeci poziom</a:t>
            </a:r>
          </a:p>
          <a:p>
            <a:pPr lvl="3"/>
            <a:r>
              <a:rPr lang="pl-PL" dirty="0" smtClean="0"/>
              <a:t>Czwarty poziom</a:t>
            </a:r>
          </a:p>
          <a:p>
            <a:pPr lvl="4"/>
            <a:r>
              <a:rPr lang="pl-PL" dirty="0" smtClean="0"/>
              <a:t>Piąty poziom</a:t>
            </a:r>
            <a:endParaRPr lang="en" dirty="0"/>
          </a:p>
        </p:txBody>
      </p:sp>
      <p:pic>
        <p:nvPicPr>
          <p:cNvPr id="19" name="Obraz 18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467265" y="9787180"/>
            <a:ext cx="3353481" cy="358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18094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claim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 descr=" " title=" 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467" y="354005"/>
            <a:ext cx="1988345" cy="1988345"/>
          </a:xfrm>
          <a:prstGeom prst="rect">
            <a:avLst/>
          </a:prstGeom>
        </p:spPr>
      </p:pic>
      <p:sp>
        <p:nvSpPr>
          <p:cNvPr id="13" name="Rettangolo 12"/>
          <p:cNvSpPr/>
          <p:nvPr userDrawn="1"/>
        </p:nvSpPr>
        <p:spPr>
          <a:xfrm>
            <a:off x="123642" y="125965"/>
            <a:ext cx="18040739" cy="9889572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4" name="Rettangolo 13"/>
          <p:cNvSpPr/>
          <p:nvPr userDrawn="1"/>
        </p:nvSpPr>
        <p:spPr>
          <a:xfrm>
            <a:off x="217169" y="201152"/>
            <a:ext cx="17853660" cy="9709614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pic>
        <p:nvPicPr>
          <p:cNvPr id="4" name="Obraz 3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451521" y="9795609"/>
            <a:ext cx="3353481" cy="358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46300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 for video">
    <p:bg>
      <p:bgPr>
        <a:solidFill>
          <a:srgbClr val="91C6D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riangolo isoscele 17"/>
          <p:cNvSpPr/>
          <p:nvPr userDrawn="1"/>
        </p:nvSpPr>
        <p:spPr>
          <a:xfrm>
            <a:off x="1" y="6131590"/>
            <a:ext cx="18288000" cy="4155414"/>
          </a:xfrm>
          <a:prstGeom prst="triangle">
            <a:avLst>
              <a:gd name="adj" fmla="val 49694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pic>
        <p:nvPicPr>
          <p:cNvPr id="19" name="Immagine 1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1364" y="5228746"/>
            <a:ext cx="2505270" cy="2505270"/>
          </a:xfrm>
          <a:prstGeom prst="rect">
            <a:avLst/>
          </a:prstGeom>
        </p:spPr>
      </p:pic>
      <p:sp>
        <p:nvSpPr>
          <p:cNvPr id="20" name="Sottotitolo 2"/>
          <p:cNvSpPr txBox="1">
            <a:spLocks/>
          </p:cNvSpPr>
          <p:nvPr userDrawn="1"/>
        </p:nvSpPr>
        <p:spPr>
          <a:xfrm>
            <a:off x="2285998" y="8951775"/>
            <a:ext cx="13716000" cy="682900"/>
          </a:xfrm>
          <a:prstGeom prst="rect">
            <a:avLst/>
          </a:prstGeom>
        </p:spPr>
        <p:txBody>
          <a:bodyPr vert="horz" lIns="112222" tIns="56111" rIns="112222" bIns="56111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 baseline="0">
                <a:solidFill>
                  <a:schemeClr val="tx1"/>
                </a:solidFill>
                <a:latin typeface="Amatic SC" pitchFamily="2" charset="0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Dept. of Legal, Language, Translation and Interpreting Studies, Section of in Modern Languages for Interpreters and Translators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University of Trieste, Via </a:t>
            </a:r>
            <a:r>
              <a:rPr lang="en-US" sz="736" dirty="0" err="1">
                <a:latin typeface="+mn-lt"/>
              </a:rPr>
              <a:t>Filzi</a:t>
            </a:r>
            <a:r>
              <a:rPr lang="en-US" sz="736" dirty="0">
                <a:latin typeface="+mn-lt"/>
              </a:rPr>
              <a:t>, 14 - 34144 Trieste, Italy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Project </a:t>
            </a:r>
            <a:r>
              <a:rPr lang="en-US" sz="736" dirty="0" err="1">
                <a:latin typeface="+mn-lt"/>
              </a:rPr>
              <a:t>numberStudies</a:t>
            </a:r>
            <a:r>
              <a:rPr lang="en-US" sz="736" dirty="0">
                <a:latin typeface="+mn-lt"/>
              </a:rPr>
              <a:t>: 2016-1-IT02-KA203-024311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u="non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www.adlabproject.eu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FUNDED BY THE ERASMUS + PROGRAMME OF THE EUROPEAN UNION</a:t>
            </a:r>
          </a:p>
          <a:p>
            <a:pPr>
              <a:lnSpc>
                <a:spcPct val="50000"/>
              </a:lnSpc>
            </a:pPr>
            <a:endParaRPr lang="en-US" sz="982" dirty="0">
              <a:latin typeface="+mn-lt"/>
            </a:endParaRPr>
          </a:p>
          <a:p>
            <a:pPr>
              <a:lnSpc>
                <a:spcPct val="50000"/>
              </a:lnSpc>
            </a:pPr>
            <a:endParaRPr lang="it-IT" sz="4909" dirty="0">
              <a:latin typeface="+mn-lt"/>
            </a:endParaRPr>
          </a:p>
        </p:txBody>
      </p:sp>
      <p:pic>
        <p:nvPicPr>
          <p:cNvPr id="21" name="Immagine 20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6164" y="9690834"/>
            <a:ext cx="815678" cy="540000"/>
          </a:xfrm>
          <a:prstGeom prst="rect">
            <a:avLst/>
          </a:prstGeom>
        </p:spPr>
      </p:pic>
      <p:sp>
        <p:nvSpPr>
          <p:cNvPr id="24" name="Titolo 23"/>
          <p:cNvSpPr>
            <a:spLocks noGrp="1"/>
          </p:cNvSpPr>
          <p:nvPr>
            <p:ph type="title" hasCustomPrompt="1"/>
          </p:nvPr>
        </p:nvSpPr>
        <p:spPr>
          <a:xfrm>
            <a:off x="1025381" y="647379"/>
            <a:ext cx="16166236" cy="1135047"/>
          </a:xfrm>
          <a:prstGeom prst="rect">
            <a:avLst/>
          </a:prstGeom>
        </p:spPr>
        <p:txBody>
          <a:bodyPr/>
          <a:lstStyle>
            <a:lvl1pPr algn="ctr">
              <a:defRPr sz="6136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r>
              <a:rPr lang="pl-PL" dirty="0" err="1" smtClean="0"/>
              <a:t>Title</a:t>
            </a:r>
            <a:r>
              <a:rPr lang="pl-PL" dirty="0" smtClean="0"/>
              <a:t> of te </a:t>
            </a:r>
            <a:r>
              <a:rPr lang="pl-PL" dirty="0" err="1" smtClean="0"/>
              <a:t>presentation</a:t>
            </a:r>
            <a:endParaRPr lang="it-IT" dirty="0"/>
          </a:p>
        </p:txBody>
      </p:sp>
      <p:sp>
        <p:nvSpPr>
          <p:cNvPr id="26" name="Segnaposto testo 25"/>
          <p:cNvSpPr>
            <a:spLocks noGrp="1"/>
          </p:cNvSpPr>
          <p:nvPr>
            <p:ph type="body" sz="quarter" idx="10" hasCustomPrompt="1"/>
          </p:nvPr>
        </p:nvSpPr>
        <p:spPr>
          <a:xfrm>
            <a:off x="2286007" y="2115738"/>
            <a:ext cx="13715999" cy="170291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682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 smtClean="0"/>
              <a:t>Module numer</a:t>
            </a:r>
          </a:p>
          <a:p>
            <a:pPr lvl="0"/>
            <a:r>
              <a:rPr lang="pl-PL" dirty="0" smtClean="0"/>
              <a:t>Unit </a:t>
            </a:r>
            <a:r>
              <a:rPr lang="pl-PL" dirty="0" err="1" smtClean="0"/>
              <a:t>number</a:t>
            </a:r>
            <a:endParaRPr lang="pl-PL" dirty="0" smtClean="0"/>
          </a:p>
          <a:p>
            <a:pPr lvl="0"/>
            <a:endParaRPr lang="it-IT" dirty="0"/>
          </a:p>
        </p:txBody>
      </p:sp>
      <p:sp>
        <p:nvSpPr>
          <p:cNvPr id="27" name="Rettangolo 26"/>
          <p:cNvSpPr/>
          <p:nvPr userDrawn="1"/>
        </p:nvSpPr>
        <p:spPr>
          <a:xfrm>
            <a:off x="123642" y="125968"/>
            <a:ext cx="18040739" cy="10161036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28" name="Rettangolo 27"/>
          <p:cNvSpPr/>
          <p:nvPr userDrawn="1"/>
        </p:nvSpPr>
        <p:spPr>
          <a:xfrm>
            <a:off x="217169" y="201149"/>
            <a:ext cx="17853660" cy="10085852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0" name="Segnaposto testo 25"/>
          <p:cNvSpPr>
            <a:spLocks noGrp="1"/>
          </p:cNvSpPr>
          <p:nvPr>
            <p:ph type="body" sz="quarter" idx="11" hasCustomPrompt="1"/>
          </p:nvPr>
        </p:nvSpPr>
        <p:spPr>
          <a:xfrm>
            <a:off x="2286007" y="4151973"/>
            <a:ext cx="13715999" cy="67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945" b="1" cap="none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 err="1" smtClean="0"/>
              <a:t>Author’s</a:t>
            </a:r>
            <a:r>
              <a:rPr lang="pl-PL" dirty="0" smtClean="0"/>
              <a:t> </a:t>
            </a:r>
            <a:r>
              <a:rPr lang="pl-PL" dirty="0" err="1" smtClean="0"/>
              <a:t>first</a:t>
            </a:r>
            <a:r>
              <a:rPr lang="pl-PL" dirty="0" smtClean="0"/>
              <a:t> and </a:t>
            </a:r>
            <a:r>
              <a:rPr lang="pl-PL" dirty="0" err="1" smtClean="0"/>
              <a:t>last</a:t>
            </a:r>
            <a:r>
              <a:rPr lang="pl-PL" dirty="0" smtClean="0"/>
              <a:t> </a:t>
            </a:r>
            <a:r>
              <a:rPr lang="pl-PL" dirty="0" err="1" smtClean="0"/>
              <a:t>name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5382880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 for powerpoint">
    <p:bg>
      <p:bgPr>
        <a:solidFill>
          <a:srgbClr val="91C6D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riangolo isoscele 17"/>
          <p:cNvSpPr/>
          <p:nvPr userDrawn="1"/>
        </p:nvSpPr>
        <p:spPr>
          <a:xfrm>
            <a:off x="1" y="6131590"/>
            <a:ext cx="18288000" cy="4155414"/>
          </a:xfrm>
          <a:prstGeom prst="triangle">
            <a:avLst>
              <a:gd name="adj" fmla="val 49694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pic>
        <p:nvPicPr>
          <p:cNvPr id="19" name="Immagine 1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1364" y="5228746"/>
            <a:ext cx="2505270" cy="2505270"/>
          </a:xfrm>
          <a:prstGeom prst="rect">
            <a:avLst/>
          </a:prstGeom>
        </p:spPr>
      </p:pic>
      <p:sp>
        <p:nvSpPr>
          <p:cNvPr id="20" name="Sottotitolo 2"/>
          <p:cNvSpPr txBox="1">
            <a:spLocks/>
          </p:cNvSpPr>
          <p:nvPr userDrawn="1"/>
        </p:nvSpPr>
        <p:spPr>
          <a:xfrm>
            <a:off x="2285998" y="8951775"/>
            <a:ext cx="13716000" cy="682900"/>
          </a:xfrm>
          <a:prstGeom prst="rect">
            <a:avLst/>
          </a:prstGeom>
        </p:spPr>
        <p:txBody>
          <a:bodyPr vert="horz" lIns="112222" tIns="56111" rIns="112222" bIns="56111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 baseline="0">
                <a:solidFill>
                  <a:schemeClr val="tx1"/>
                </a:solidFill>
                <a:latin typeface="Amatic SC" pitchFamily="2" charset="0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Dept. of Legal, Language, Translation and Interpreting Studies, Section of in Modern Languages for Interpreters and Translators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University of Trieste, Via </a:t>
            </a:r>
            <a:r>
              <a:rPr lang="en-US" sz="736" dirty="0" err="1">
                <a:latin typeface="+mn-lt"/>
              </a:rPr>
              <a:t>Filzi</a:t>
            </a:r>
            <a:r>
              <a:rPr lang="en-US" sz="736" dirty="0">
                <a:latin typeface="+mn-lt"/>
              </a:rPr>
              <a:t>, 14 - 34144 Trieste, Italy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Project </a:t>
            </a:r>
            <a:r>
              <a:rPr lang="en-US" sz="736" dirty="0" err="1">
                <a:latin typeface="+mn-lt"/>
              </a:rPr>
              <a:t>numberStudies</a:t>
            </a:r>
            <a:r>
              <a:rPr lang="en-US" sz="736" dirty="0">
                <a:latin typeface="+mn-lt"/>
              </a:rPr>
              <a:t>: 2016-1-IT02-KA203-024311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u="non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www.adlabproject.eu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FUNDED BY THE ERASMUS + PROGRAMME OF THE EUROPEAN UNION</a:t>
            </a:r>
          </a:p>
          <a:p>
            <a:pPr>
              <a:lnSpc>
                <a:spcPct val="50000"/>
              </a:lnSpc>
            </a:pPr>
            <a:endParaRPr lang="en-US" sz="982" dirty="0">
              <a:latin typeface="+mn-lt"/>
            </a:endParaRPr>
          </a:p>
          <a:p>
            <a:pPr>
              <a:lnSpc>
                <a:spcPct val="50000"/>
              </a:lnSpc>
            </a:pPr>
            <a:endParaRPr lang="it-IT" sz="4909" dirty="0">
              <a:latin typeface="+mn-lt"/>
            </a:endParaRPr>
          </a:p>
        </p:txBody>
      </p:sp>
      <p:pic>
        <p:nvPicPr>
          <p:cNvPr id="21" name="Immagine 20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6164" y="9690834"/>
            <a:ext cx="815678" cy="540000"/>
          </a:xfrm>
          <a:prstGeom prst="rect">
            <a:avLst/>
          </a:prstGeom>
        </p:spPr>
      </p:pic>
      <p:sp>
        <p:nvSpPr>
          <p:cNvPr id="24" name="Titolo 23"/>
          <p:cNvSpPr>
            <a:spLocks noGrp="1"/>
          </p:cNvSpPr>
          <p:nvPr>
            <p:ph type="title" hasCustomPrompt="1"/>
          </p:nvPr>
        </p:nvSpPr>
        <p:spPr>
          <a:xfrm>
            <a:off x="1025381" y="647379"/>
            <a:ext cx="16166236" cy="1135047"/>
          </a:xfrm>
          <a:prstGeom prst="rect">
            <a:avLst/>
          </a:prstGeom>
        </p:spPr>
        <p:txBody>
          <a:bodyPr/>
          <a:lstStyle>
            <a:lvl1pPr algn="ctr">
              <a:defRPr sz="6136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r>
              <a:rPr lang="pl-PL" dirty="0" err="1" smtClean="0"/>
              <a:t>Title</a:t>
            </a:r>
            <a:r>
              <a:rPr lang="pl-PL" dirty="0" smtClean="0"/>
              <a:t> of te </a:t>
            </a:r>
            <a:r>
              <a:rPr lang="pl-PL" dirty="0" err="1" smtClean="0"/>
              <a:t>presentation</a:t>
            </a:r>
            <a:endParaRPr lang="it-IT" dirty="0"/>
          </a:p>
        </p:txBody>
      </p:sp>
      <p:sp>
        <p:nvSpPr>
          <p:cNvPr id="26" name="Segnaposto testo 25"/>
          <p:cNvSpPr>
            <a:spLocks noGrp="1"/>
          </p:cNvSpPr>
          <p:nvPr>
            <p:ph type="body" sz="quarter" idx="10" hasCustomPrompt="1"/>
          </p:nvPr>
        </p:nvSpPr>
        <p:spPr>
          <a:xfrm>
            <a:off x="2286007" y="2115738"/>
            <a:ext cx="13715999" cy="170291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682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 smtClean="0"/>
              <a:t>Module numer</a:t>
            </a:r>
          </a:p>
          <a:p>
            <a:pPr lvl="0"/>
            <a:r>
              <a:rPr lang="pl-PL" dirty="0" smtClean="0"/>
              <a:t>Unit </a:t>
            </a:r>
            <a:r>
              <a:rPr lang="pl-PL" dirty="0" err="1" smtClean="0"/>
              <a:t>number</a:t>
            </a:r>
            <a:endParaRPr lang="pl-PL" dirty="0" smtClean="0"/>
          </a:p>
          <a:p>
            <a:pPr lvl="0"/>
            <a:endParaRPr lang="it-IT" dirty="0"/>
          </a:p>
        </p:txBody>
      </p:sp>
      <p:sp>
        <p:nvSpPr>
          <p:cNvPr id="27" name="Rettangolo 26"/>
          <p:cNvSpPr/>
          <p:nvPr userDrawn="1"/>
        </p:nvSpPr>
        <p:spPr>
          <a:xfrm>
            <a:off x="123642" y="125968"/>
            <a:ext cx="18040739" cy="10161036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28" name="Rettangolo 27"/>
          <p:cNvSpPr/>
          <p:nvPr userDrawn="1"/>
        </p:nvSpPr>
        <p:spPr>
          <a:xfrm>
            <a:off x="217169" y="201149"/>
            <a:ext cx="17853660" cy="10085852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0" name="Segnaposto testo 25"/>
          <p:cNvSpPr>
            <a:spLocks noGrp="1"/>
          </p:cNvSpPr>
          <p:nvPr>
            <p:ph type="body" sz="quarter" idx="11" hasCustomPrompt="1"/>
          </p:nvPr>
        </p:nvSpPr>
        <p:spPr>
          <a:xfrm>
            <a:off x="2286007" y="4151973"/>
            <a:ext cx="13715999" cy="67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945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 err="1" smtClean="0"/>
              <a:t>Author’s</a:t>
            </a:r>
            <a:r>
              <a:rPr lang="pl-PL" dirty="0" smtClean="0"/>
              <a:t> </a:t>
            </a:r>
            <a:r>
              <a:rPr lang="pl-PL" dirty="0" err="1" smtClean="0"/>
              <a:t>first</a:t>
            </a:r>
            <a:r>
              <a:rPr lang="pl-PL" dirty="0" smtClean="0"/>
              <a:t> and </a:t>
            </a:r>
            <a:r>
              <a:rPr lang="pl-PL" dirty="0" err="1" smtClean="0"/>
              <a:t>last</a:t>
            </a:r>
            <a:r>
              <a:rPr lang="pl-PL" dirty="0" smtClean="0"/>
              <a:t> </a:t>
            </a:r>
            <a:r>
              <a:rPr lang="pl-PL" dirty="0" err="1" smtClean="0"/>
              <a:t>name</a:t>
            </a:r>
            <a:endParaRPr lang="it-IT" dirty="0"/>
          </a:p>
        </p:txBody>
      </p:sp>
      <p:pic>
        <p:nvPicPr>
          <p:cNvPr id="2" name="Obraz 1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3419" y="7873811"/>
            <a:ext cx="2601158" cy="9104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80524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6" name="click.wav"/>
          </p:stSnd>
        </p:sndAc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 for power point">
    <p:bg>
      <p:bgPr>
        <a:solidFill>
          <a:srgbClr val="91C6D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riangolo isoscele 17"/>
          <p:cNvSpPr/>
          <p:nvPr userDrawn="1"/>
        </p:nvSpPr>
        <p:spPr>
          <a:xfrm>
            <a:off x="1" y="6131590"/>
            <a:ext cx="18288000" cy="4155414"/>
          </a:xfrm>
          <a:prstGeom prst="triangle">
            <a:avLst>
              <a:gd name="adj" fmla="val 49694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pic>
        <p:nvPicPr>
          <p:cNvPr id="19" name="Immagine 18" title="ADLABPRO logo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1364" y="5228746"/>
            <a:ext cx="2505270" cy="2505270"/>
          </a:xfrm>
          <a:prstGeom prst="rect">
            <a:avLst/>
          </a:prstGeom>
        </p:spPr>
      </p:pic>
      <p:sp>
        <p:nvSpPr>
          <p:cNvPr id="20" name="Sottotitolo 2"/>
          <p:cNvSpPr txBox="1">
            <a:spLocks/>
          </p:cNvSpPr>
          <p:nvPr userDrawn="1"/>
        </p:nvSpPr>
        <p:spPr>
          <a:xfrm>
            <a:off x="2285998" y="8951775"/>
            <a:ext cx="13716000" cy="682900"/>
          </a:xfrm>
          <a:prstGeom prst="rect">
            <a:avLst/>
          </a:prstGeom>
        </p:spPr>
        <p:txBody>
          <a:bodyPr vert="horz" lIns="112222" tIns="56111" rIns="112222" bIns="56111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 baseline="0">
                <a:solidFill>
                  <a:schemeClr val="tx1"/>
                </a:solidFill>
                <a:latin typeface="Amatic SC" pitchFamily="2" charset="0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Dept. of Legal, Language, Translation and Interpreting Studies, Section of in Modern Languages for Interpreters and Translators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University of Trieste, Via </a:t>
            </a:r>
            <a:r>
              <a:rPr lang="en-US" sz="736" dirty="0" err="1">
                <a:latin typeface="+mn-lt"/>
              </a:rPr>
              <a:t>Filzi</a:t>
            </a:r>
            <a:r>
              <a:rPr lang="en-US" sz="736" dirty="0">
                <a:latin typeface="+mn-lt"/>
              </a:rPr>
              <a:t>, 14 - 34144 Trieste, Italy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Project </a:t>
            </a:r>
            <a:r>
              <a:rPr lang="en-US" sz="736" dirty="0" err="1">
                <a:latin typeface="+mn-lt"/>
              </a:rPr>
              <a:t>numberStudies</a:t>
            </a:r>
            <a:r>
              <a:rPr lang="en-US" sz="736" dirty="0">
                <a:latin typeface="+mn-lt"/>
              </a:rPr>
              <a:t>: 2016-1-IT02-KA203-024311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u="non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www.adlabproject.eu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FUNDED BY THE ERASMUS + PROGRAMME OF THE EUROPEAN UNION</a:t>
            </a:r>
          </a:p>
          <a:p>
            <a:pPr>
              <a:lnSpc>
                <a:spcPct val="50000"/>
              </a:lnSpc>
            </a:pPr>
            <a:endParaRPr lang="en-US" sz="982" dirty="0">
              <a:latin typeface="+mn-lt"/>
            </a:endParaRPr>
          </a:p>
          <a:p>
            <a:pPr>
              <a:lnSpc>
                <a:spcPct val="50000"/>
              </a:lnSpc>
            </a:pPr>
            <a:endParaRPr lang="it-IT" sz="4909" dirty="0">
              <a:latin typeface="+mn-lt"/>
            </a:endParaRPr>
          </a:p>
        </p:txBody>
      </p:sp>
      <p:pic>
        <p:nvPicPr>
          <p:cNvPr id="21" name="Immagine 20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6164" y="9690834"/>
            <a:ext cx="815678" cy="540000"/>
          </a:xfrm>
          <a:prstGeom prst="rect">
            <a:avLst/>
          </a:prstGeom>
        </p:spPr>
      </p:pic>
      <p:sp>
        <p:nvSpPr>
          <p:cNvPr id="24" name="Titolo 23"/>
          <p:cNvSpPr>
            <a:spLocks noGrp="1"/>
          </p:cNvSpPr>
          <p:nvPr>
            <p:ph type="title" hasCustomPrompt="1"/>
          </p:nvPr>
        </p:nvSpPr>
        <p:spPr>
          <a:xfrm>
            <a:off x="1025381" y="647379"/>
            <a:ext cx="16166236" cy="1135047"/>
          </a:xfrm>
          <a:prstGeom prst="rect">
            <a:avLst/>
          </a:prstGeom>
        </p:spPr>
        <p:txBody>
          <a:bodyPr/>
          <a:lstStyle>
            <a:lvl1pPr algn="ctr">
              <a:defRPr sz="6136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r>
              <a:rPr lang="pl-PL" dirty="0" err="1" smtClean="0"/>
              <a:t>Title</a:t>
            </a:r>
            <a:r>
              <a:rPr lang="pl-PL" dirty="0" smtClean="0"/>
              <a:t> of te </a:t>
            </a:r>
            <a:r>
              <a:rPr lang="pl-PL" dirty="0" err="1" smtClean="0"/>
              <a:t>presentation</a:t>
            </a:r>
            <a:endParaRPr lang="it-IT" dirty="0"/>
          </a:p>
        </p:txBody>
      </p:sp>
      <p:sp>
        <p:nvSpPr>
          <p:cNvPr id="26" name="Segnaposto testo 25"/>
          <p:cNvSpPr>
            <a:spLocks noGrp="1"/>
          </p:cNvSpPr>
          <p:nvPr>
            <p:ph type="body" sz="quarter" idx="10" hasCustomPrompt="1"/>
          </p:nvPr>
        </p:nvSpPr>
        <p:spPr>
          <a:xfrm>
            <a:off x="2286007" y="2115738"/>
            <a:ext cx="13715999" cy="170291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682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 smtClean="0"/>
              <a:t>Module numer</a:t>
            </a:r>
          </a:p>
          <a:p>
            <a:pPr lvl="0"/>
            <a:r>
              <a:rPr lang="pl-PL" dirty="0" smtClean="0"/>
              <a:t>Unit </a:t>
            </a:r>
            <a:r>
              <a:rPr lang="pl-PL" dirty="0" err="1" smtClean="0"/>
              <a:t>number</a:t>
            </a:r>
            <a:endParaRPr lang="pl-PL" dirty="0" smtClean="0"/>
          </a:p>
          <a:p>
            <a:pPr lvl="0"/>
            <a:endParaRPr lang="it-IT" dirty="0"/>
          </a:p>
        </p:txBody>
      </p:sp>
      <p:sp>
        <p:nvSpPr>
          <p:cNvPr id="27" name="Rettangolo 26"/>
          <p:cNvSpPr/>
          <p:nvPr userDrawn="1"/>
        </p:nvSpPr>
        <p:spPr>
          <a:xfrm>
            <a:off x="123642" y="125968"/>
            <a:ext cx="18040739" cy="10161036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28" name="Rettangolo 27"/>
          <p:cNvSpPr/>
          <p:nvPr userDrawn="1"/>
        </p:nvSpPr>
        <p:spPr>
          <a:xfrm>
            <a:off x="217169" y="201149"/>
            <a:ext cx="17853660" cy="10085852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0" name="Segnaposto testo 25"/>
          <p:cNvSpPr>
            <a:spLocks noGrp="1"/>
          </p:cNvSpPr>
          <p:nvPr>
            <p:ph type="body" sz="quarter" idx="11" hasCustomPrompt="1"/>
          </p:nvPr>
        </p:nvSpPr>
        <p:spPr>
          <a:xfrm>
            <a:off x="2286007" y="4151973"/>
            <a:ext cx="13715999" cy="67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945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 err="1" smtClean="0"/>
              <a:t>Author’s</a:t>
            </a:r>
            <a:r>
              <a:rPr lang="pl-PL" dirty="0" smtClean="0"/>
              <a:t> </a:t>
            </a:r>
            <a:r>
              <a:rPr lang="pl-PL" dirty="0" err="1" smtClean="0"/>
              <a:t>first</a:t>
            </a:r>
            <a:r>
              <a:rPr lang="pl-PL" dirty="0" smtClean="0"/>
              <a:t> and </a:t>
            </a:r>
            <a:r>
              <a:rPr lang="pl-PL" dirty="0" err="1" smtClean="0"/>
              <a:t>last</a:t>
            </a:r>
            <a:r>
              <a:rPr lang="pl-PL" dirty="0" smtClean="0"/>
              <a:t> </a:t>
            </a:r>
            <a:r>
              <a:rPr lang="pl-PL" dirty="0" err="1" smtClean="0"/>
              <a:t>name</a:t>
            </a:r>
            <a:endParaRPr lang="it-IT" dirty="0"/>
          </a:p>
        </p:txBody>
      </p:sp>
      <p:pic>
        <p:nvPicPr>
          <p:cNvPr id="11" name="Obraz 10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3419" y="7873811"/>
            <a:ext cx="2601158" cy="9104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83000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6" name="click.wav"/>
          </p:stSnd>
        </p:sndAc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Slide typ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titolo 1"/>
          <p:cNvSpPr>
            <a:spLocks noGrp="1"/>
          </p:cNvSpPr>
          <p:nvPr>
            <p:ph type="title" hasCustomPrompt="1"/>
          </p:nvPr>
        </p:nvSpPr>
        <p:spPr>
          <a:xfrm>
            <a:off x="2727003" y="499192"/>
            <a:ext cx="14786904" cy="198834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b="1" cap="all"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pl-PL" dirty="0" err="1" smtClean="0"/>
              <a:t>click</a:t>
            </a:r>
            <a:r>
              <a:rPr lang="pl-PL" dirty="0" smtClean="0"/>
              <a:t> to </a:t>
            </a:r>
            <a:r>
              <a:rPr lang="pl-PL" dirty="0" err="1" smtClean="0"/>
              <a:t>modify</a:t>
            </a:r>
            <a:endParaRPr lang="it-IT" dirty="0"/>
          </a:p>
        </p:txBody>
      </p:sp>
      <p:pic>
        <p:nvPicPr>
          <p:cNvPr id="7" name="Immagine 6" descr=" " title=" 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467" y="354005"/>
            <a:ext cx="1988345" cy="1988345"/>
          </a:xfrm>
          <a:prstGeom prst="rect">
            <a:avLst/>
          </a:prstGeom>
        </p:spPr>
      </p:pic>
      <p:sp>
        <p:nvSpPr>
          <p:cNvPr id="12" name="Segnaposto testo 11"/>
          <p:cNvSpPr>
            <a:spLocks noGrp="1"/>
          </p:cNvSpPr>
          <p:nvPr>
            <p:ph type="body" sz="quarter" idx="10" hasCustomPrompt="1"/>
          </p:nvPr>
        </p:nvSpPr>
        <p:spPr>
          <a:xfrm>
            <a:off x="532210" y="3131811"/>
            <a:ext cx="17223583" cy="4831465"/>
          </a:xfrm>
          <a:prstGeom prst="rect">
            <a:avLst/>
          </a:prstGeom>
        </p:spPr>
        <p:txBody>
          <a:bodyPr/>
          <a:lstStyle>
            <a:lvl1pPr>
              <a:lnSpc>
                <a:spcPct val="150000"/>
              </a:lnSpc>
              <a:defRPr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pl-PL" dirty="0" err="1" smtClean="0"/>
              <a:t>Click</a:t>
            </a:r>
            <a:r>
              <a:rPr lang="pl-PL" dirty="0" smtClean="0"/>
              <a:t> to </a:t>
            </a:r>
            <a:r>
              <a:rPr lang="pl-PL" dirty="0" err="1" smtClean="0"/>
              <a:t>modify</a:t>
            </a:r>
            <a:endParaRPr lang="pl-PL" dirty="0" smtClean="0"/>
          </a:p>
          <a:p>
            <a:pPr lvl="0"/>
            <a:endParaRPr lang="it-IT" dirty="0"/>
          </a:p>
        </p:txBody>
      </p:sp>
      <p:sp>
        <p:nvSpPr>
          <p:cNvPr id="13" name="Rettangolo 12"/>
          <p:cNvSpPr/>
          <p:nvPr userDrawn="1"/>
        </p:nvSpPr>
        <p:spPr>
          <a:xfrm>
            <a:off x="123642" y="125965"/>
            <a:ext cx="18040739" cy="9889572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4" name="Rettangolo 13"/>
          <p:cNvSpPr/>
          <p:nvPr userDrawn="1"/>
        </p:nvSpPr>
        <p:spPr>
          <a:xfrm>
            <a:off x="217169" y="201152"/>
            <a:ext cx="17853660" cy="9709614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11"/>
          </p:nvPr>
        </p:nvSpPr>
        <p:spPr>
          <a:xfrm>
            <a:off x="10456070" y="10013158"/>
            <a:ext cx="1371600" cy="13716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l-PL" dirty="0" smtClean="0"/>
              <a:t>Kliknij, aby edytować style wzorca tekstu</a:t>
            </a:r>
          </a:p>
          <a:p>
            <a:pPr lvl="1"/>
            <a:r>
              <a:rPr lang="pl-PL" dirty="0" smtClean="0"/>
              <a:t>Drugi poziom</a:t>
            </a:r>
          </a:p>
          <a:p>
            <a:pPr lvl="2"/>
            <a:r>
              <a:rPr lang="pl-PL" dirty="0" smtClean="0"/>
              <a:t>Trzeci poziom</a:t>
            </a:r>
          </a:p>
          <a:p>
            <a:pPr lvl="3"/>
            <a:r>
              <a:rPr lang="pl-PL" dirty="0" smtClean="0"/>
              <a:t>Czwarty poziom</a:t>
            </a:r>
          </a:p>
          <a:p>
            <a:pPr lvl="4"/>
            <a:r>
              <a:rPr lang="pl-PL" dirty="0" smtClean="0"/>
              <a:t>Piąty poziom</a:t>
            </a:r>
            <a:endParaRPr lang="en" dirty="0"/>
          </a:p>
        </p:txBody>
      </p:sp>
      <p:pic>
        <p:nvPicPr>
          <p:cNvPr id="19" name="Obraz 18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467265" y="9787180"/>
            <a:ext cx="3353481" cy="358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38921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Disclaim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 descr=" " title=" 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467" y="354005"/>
            <a:ext cx="1988345" cy="1988345"/>
          </a:xfrm>
          <a:prstGeom prst="rect">
            <a:avLst/>
          </a:prstGeom>
        </p:spPr>
      </p:pic>
      <p:sp>
        <p:nvSpPr>
          <p:cNvPr id="12" name="Segnaposto testo 11"/>
          <p:cNvSpPr>
            <a:spLocks noGrp="1"/>
          </p:cNvSpPr>
          <p:nvPr>
            <p:ph type="body" sz="quarter" idx="10"/>
          </p:nvPr>
        </p:nvSpPr>
        <p:spPr>
          <a:xfrm>
            <a:off x="532210" y="379476"/>
            <a:ext cx="17223583" cy="7756915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50000"/>
              </a:lnSpc>
              <a:buNone/>
              <a:defRPr lang="pl-PL" sz="1964" smtClean="0">
                <a:effectLst/>
              </a:defRPr>
            </a:lvl1pPr>
          </a:lstStyle>
          <a:p>
            <a:endParaRPr lang="pl-PL" sz="135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3" name="Rettangolo 12"/>
          <p:cNvSpPr/>
          <p:nvPr userDrawn="1"/>
        </p:nvSpPr>
        <p:spPr>
          <a:xfrm>
            <a:off x="123642" y="125965"/>
            <a:ext cx="18040739" cy="9889572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4" name="Rettangolo 13"/>
          <p:cNvSpPr/>
          <p:nvPr userDrawn="1"/>
        </p:nvSpPr>
        <p:spPr>
          <a:xfrm>
            <a:off x="217169" y="201152"/>
            <a:ext cx="17853660" cy="9709614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pic>
        <p:nvPicPr>
          <p:cNvPr id="4" name="Obraz 3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451521" y="9795609"/>
            <a:ext cx="3353481" cy="358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52963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audio" Target="../media/audio1.wav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91C6D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643534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55" r:id="rId3"/>
    <p:sldLayoutId id="2147483662" r:id="rId4"/>
    <p:sldLayoutId id="2147483659" r:id="rId5"/>
    <p:sldLayoutId id="2147483661" r:id="rId6"/>
    <p:sldLayoutId id="2147483675" r:id="rId7"/>
    <p:sldLayoutId id="2147483676" r:id="rId8"/>
    <p:sldLayoutId id="2147483677" r:id="rId9"/>
    <p:sldLayoutId id="2147483690" r:id="rId10"/>
    <p:sldLayoutId id="2147483691" r:id="rId11"/>
    <p:sldLayoutId id="2147483692" r:id="rId12"/>
    <p:sldLayoutId id="2147483735" r:id="rId13"/>
    <p:sldLayoutId id="2147483736" r:id="rId14"/>
    <p:sldLayoutId id="2147483737" r:id="rId15"/>
    <p:sldLayoutId id="2147483738" r:id="rId16"/>
    <p:sldLayoutId id="2147483739" r:id="rId17"/>
  </p:sldLayoutIdLst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9" name="click.wav"/>
          </p:stSnd>
        </p:sndAc>
      </p:transition>
    </mc:Choice>
    <mc:Fallback xmlns="">
      <p:transition spd="slow">
        <p:sndAc>
          <p:stSnd>
            <p:snd r:embed="rId20" name="click.wav"/>
          </p:stSnd>
        </p:sndAc>
      </p:transition>
    </mc:Fallback>
  </mc:AlternateContent>
  <p:txStyles>
    <p:titleStyle>
      <a:lvl1pPr algn="l" defTabSz="1122094" rtl="0" eaLnBrk="1" latinLnBrk="0" hangingPunct="1">
        <a:lnSpc>
          <a:spcPct val="90000"/>
        </a:lnSpc>
        <a:spcBef>
          <a:spcPct val="0"/>
        </a:spcBef>
        <a:buNone/>
        <a:defRPr sz="5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80524" indent="-280524" algn="l" defTabSz="1122094" rtl="0" eaLnBrk="1" latinLnBrk="0" hangingPunct="1">
        <a:lnSpc>
          <a:spcPct val="90000"/>
        </a:lnSpc>
        <a:spcBef>
          <a:spcPts val="1227"/>
        </a:spcBef>
        <a:buFont typeface="Arial" panose="020B0604020202020204" pitchFamily="34" charset="0"/>
        <a:buChar char="•"/>
        <a:defRPr sz="3436" kern="1200">
          <a:solidFill>
            <a:schemeClr val="tx1"/>
          </a:solidFill>
          <a:latin typeface="+mn-lt"/>
          <a:ea typeface="+mn-ea"/>
          <a:cs typeface="+mn-cs"/>
        </a:defRPr>
      </a:lvl1pPr>
      <a:lvl2pPr marL="841573" indent="-280524" algn="l" defTabSz="1122094" rtl="0" eaLnBrk="1" latinLnBrk="0" hangingPunct="1">
        <a:lnSpc>
          <a:spcPct val="90000"/>
        </a:lnSpc>
        <a:spcBef>
          <a:spcPts val="614"/>
        </a:spcBef>
        <a:buFont typeface="Arial" panose="020B0604020202020204" pitchFamily="34" charset="0"/>
        <a:buChar char="•"/>
        <a:defRPr sz="2945" kern="1200">
          <a:solidFill>
            <a:schemeClr val="tx1"/>
          </a:solidFill>
          <a:latin typeface="+mn-lt"/>
          <a:ea typeface="+mn-ea"/>
          <a:cs typeface="+mn-cs"/>
        </a:defRPr>
      </a:lvl2pPr>
      <a:lvl3pPr marL="1402617" indent="-280524" algn="l" defTabSz="1122094" rtl="0" eaLnBrk="1" latinLnBrk="0" hangingPunct="1">
        <a:lnSpc>
          <a:spcPct val="90000"/>
        </a:lnSpc>
        <a:spcBef>
          <a:spcPts val="614"/>
        </a:spcBef>
        <a:buFont typeface="Arial" panose="020B0604020202020204" pitchFamily="34" charset="0"/>
        <a:buChar char="•"/>
        <a:defRPr sz="2454" kern="1200">
          <a:solidFill>
            <a:schemeClr val="tx1"/>
          </a:solidFill>
          <a:latin typeface="+mn-lt"/>
          <a:ea typeface="+mn-ea"/>
          <a:cs typeface="+mn-cs"/>
        </a:defRPr>
      </a:lvl3pPr>
      <a:lvl4pPr marL="1963665" indent="-280524" algn="l" defTabSz="1122094" rtl="0" eaLnBrk="1" latinLnBrk="0" hangingPunct="1">
        <a:lnSpc>
          <a:spcPct val="90000"/>
        </a:lnSpc>
        <a:spcBef>
          <a:spcPts val="614"/>
        </a:spcBef>
        <a:buFont typeface="Arial" panose="020B0604020202020204" pitchFamily="34" charset="0"/>
        <a:buChar char="•"/>
        <a:defRPr sz="2209" kern="1200">
          <a:solidFill>
            <a:schemeClr val="tx1"/>
          </a:solidFill>
          <a:latin typeface="+mn-lt"/>
          <a:ea typeface="+mn-ea"/>
          <a:cs typeface="+mn-cs"/>
        </a:defRPr>
      </a:lvl4pPr>
      <a:lvl5pPr marL="2524713" indent="-280524" algn="l" defTabSz="1122094" rtl="0" eaLnBrk="1" latinLnBrk="0" hangingPunct="1">
        <a:lnSpc>
          <a:spcPct val="90000"/>
        </a:lnSpc>
        <a:spcBef>
          <a:spcPts val="614"/>
        </a:spcBef>
        <a:buFont typeface="Arial" panose="020B0604020202020204" pitchFamily="34" charset="0"/>
        <a:buChar char="•"/>
        <a:defRPr sz="2209" kern="1200">
          <a:solidFill>
            <a:schemeClr val="tx1"/>
          </a:solidFill>
          <a:latin typeface="+mn-lt"/>
          <a:ea typeface="+mn-ea"/>
          <a:cs typeface="+mn-cs"/>
        </a:defRPr>
      </a:lvl5pPr>
      <a:lvl6pPr marL="3085759" indent="-280524" algn="l" defTabSz="1122094" rtl="0" eaLnBrk="1" latinLnBrk="0" hangingPunct="1">
        <a:lnSpc>
          <a:spcPct val="90000"/>
        </a:lnSpc>
        <a:spcBef>
          <a:spcPts val="614"/>
        </a:spcBef>
        <a:buFont typeface="Arial" panose="020B0604020202020204" pitchFamily="34" charset="0"/>
        <a:buChar char="•"/>
        <a:defRPr sz="2209" kern="1200">
          <a:solidFill>
            <a:schemeClr val="tx1"/>
          </a:solidFill>
          <a:latin typeface="+mn-lt"/>
          <a:ea typeface="+mn-ea"/>
          <a:cs typeface="+mn-cs"/>
        </a:defRPr>
      </a:lvl6pPr>
      <a:lvl7pPr marL="3646805" indent="-280524" algn="l" defTabSz="1122094" rtl="0" eaLnBrk="1" latinLnBrk="0" hangingPunct="1">
        <a:lnSpc>
          <a:spcPct val="90000"/>
        </a:lnSpc>
        <a:spcBef>
          <a:spcPts val="614"/>
        </a:spcBef>
        <a:buFont typeface="Arial" panose="020B0604020202020204" pitchFamily="34" charset="0"/>
        <a:buChar char="•"/>
        <a:defRPr sz="2209" kern="1200">
          <a:solidFill>
            <a:schemeClr val="tx1"/>
          </a:solidFill>
          <a:latin typeface="+mn-lt"/>
          <a:ea typeface="+mn-ea"/>
          <a:cs typeface="+mn-cs"/>
        </a:defRPr>
      </a:lvl7pPr>
      <a:lvl8pPr marL="4207852" indent="-280524" algn="l" defTabSz="1122094" rtl="0" eaLnBrk="1" latinLnBrk="0" hangingPunct="1">
        <a:lnSpc>
          <a:spcPct val="90000"/>
        </a:lnSpc>
        <a:spcBef>
          <a:spcPts val="614"/>
        </a:spcBef>
        <a:buFont typeface="Arial" panose="020B0604020202020204" pitchFamily="34" charset="0"/>
        <a:buChar char="•"/>
        <a:defRPr sz="2209" kern="1200">
          <a:solidFill>
            <a:schemeClr val="tx1"/>
          </a:solidFill>
          <a:latin typeface="+mn-lt"/>
          <a:ea typeface="+mn-ea"/>
          <a:cs typeface="+mn-cs"/>
        </a:defRPr>
      </a:lvl8pPr>
      <a:lvl9pPr marL="4768901" indent="-280524" algn="l" defTabSz="1122094" rtl="0" eaLnBrk="1" latinLnBrk="0" hangingPunct="1">
        <a:lnSpc>
          <a:spcPct val="90000"/>
        </a:lnSpc>
        <a:spcBef>
          <a:spcPts val="614"/>
        </a:spcBef>
        <a:buFont typeface="Arial" panose="020B0604020202020204" pitchFamily="34" charset="0"/>
        <a:buChar char="•"/>
        <a:defRPr sz="220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1122094" rtl="0" eaLnBrk="1" latinLnBrk="0" hangingPunct="1">
        <a:defRPr sz="2209" kern="1200">
          <a:solidFill>
            <a:schemeClr val="tx1"/>
          </a:solidFill>
          <a:latin typeface="+mn-lt"/>
          <a:ea typeface="+mn-ea"/>
          <a:cs typeface="+mn-cs"/>
        </a:defRPr>
      </a:lvl1pPr>
      <a:lvl2pPr marL="561046" algn="l" defTabSz="1122094" rtl="0" eaLnBrk="1" latinLnBrk="0" hangingPunct="1">
        <a:defRPr sz="2209" kern="1200">
          <a:solidFill>
            <a:schemeClr val="tx1"/>
          </a:solidFill>
          <a:latin typeface="+mn-lt"/>
          <a:ea typeface="+mn-ea"/>
          <a:cs typeface="+mn-cs"/>
        </a:defRPr>
      </a:lvl2pPr>
      <a:lvl3pPr marL="1122094" algn="l" defTabSz="1122094" rtl="0" eaLnBrk="1" latinLnBrk="0" hangingPunct="1">
        <a:defRPr sz="2209" kern="1200">
          <a:solidFill>
            <a:schemeClr val="tx1"/>
          </a:solidFill>
          <a:latin typeface="+mn-lt"/>
          <a:ea typeface="+mn-ea"/>
          <a:cs typeface="+mn-cs"/>
        </a:defRPr>
      </a:lvl3pPr>
      <a:lvl4pPr marL="1683140" algn="l" defTabSz="1122094" rtl="0" eaLnBrk="1" latinLnBrk="0" hangingPunct="1">
        <a:defRPr sz="2209" kern="1200">
          <a:solidFill>
            <a:schemeClr val="tx1"/>
          </a:solidFill>
          <a:latin typeface="+mn-lt"/>
          <a:ea typeface="+mn-ea"/>
          <a:cs typeface="+mn-cs"/>
        </a:defRPr>
      </a:lvl4pPr>
      <a:lvl5pPr marL="2244188" algn="l" defTabSz="1122094" rtl="0" eaLnBrk="1" latinLnBrk="0" hangingPunct="1">
        <a:defRPr sz="2209" kern="1200">
          <a:solidFill>
            <a:schemeClr val="tx1"/>
          </a:solidFill>
          <a:latin typeface="+mn-lt"/>
          <a:ea typeface="+mn-ea"/>
          <a:cs typeface="+mn-cs"/>
        </a:defRPr>
      </a:lvl5pPr>
      <a:lvl6pPr marL="2805236" algn="l" defTabSz="1122094" rtl="0" eaLnBrk="1" latinLnBrk="0" hangingPunct="1">
        <a:defRPr sz="2209" kern="1200">
          <a:solidFill>
            <a:schemeClr val="tx1"/>
          </a:solidFill>
          <a:latin typeface="+mn-lt"/>
          <a:ea typeface="+mn-ea"/>
          <a:cs typeface="+mn-cs"/>
        </a:defRPr>
      </a:lvl6pPr>
      <a:lvl7pPr marL="3366281" algn="l" defTabSz="1122094" rtl="0" eaLnBrk="1" latinLnBrk="0" hangingPunct="1">
        <a:defRPr sz="2209" kern="1200">
          <a:solidFill>
            <a:schemeClr val="tx1"/>
          </a:solidFill>
          <a:latin typeface="+mn-lt"/>
          <a:ea typeface="+mn-ea"/>
          <a:cs typeface="+mn-cs"/>
        </a:defRPr>
      </a:lvl7pPr>
      <a:lvl8pPr marL="3927329" algn="l" defTabSz="1122094" rtl="0" eaLnBrk="1" latinLnBrk="0" hangingPunct="1">
        <a:defRPr sz="2209" kern="1200">
          <a:solidFill>
            <a:schemeClr val="tx1"/>
          </a:solidFill>
          <a:latin typeface="+mn-lt"/>
          <a:ea typeface="+mn-ea"/>
          <a:cs typeface="+mn-cs"/>
        </a:defRPr>
      </a:lvl8pPr>
      <a:lvl9pPr marL="4488378" algn="l" defTabSz="1122094" rtl="0" eaLnBrk="1" latinLnBrk="0" hangingPunct="1">
        <a:defRPr sz="220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audio" Target="../media/audio1.wav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3.xml"/><Relationship Id="rId5" Type="http://schemas.openxmlformats.org/officeDocument/2006/relationships/audio" Target="../media/audio1.wav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3.xml"/><Relationship Id="rId5" Type="http://schemas.openxmlformats.org/officeDocument/2006/relationships/audio" Target="../media/audio1.wav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3.xml"/><Relationship Id="rId5" Type="http://schemas.openxmlformats.org/officeDocument/2006/relationships/audio" Target="../media/audio1.wav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3.xml"/><Relationship Id="rId5" Type="http://schemas.openxmlformats.org/officeDocument/2006/relationships/audio" Target="../media/audio1.wav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3.xml"/><Relationship Id="rId5" Type="http://schemas.openxmlformats.org/officeDocument/2006/relationships/audio" Target="../media/audio1.wav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3.xml"/><Relationship Id="rId5" Type="http://schemas.openxmlformats.org/officeDocument/2006/relationships/audio" Target="../media/audio1.wav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3.xml"/><Relationship Id="rId5" Type="http://schemas.openxmlformats.org/officeDocument/2006/relationships/audio" Target="../media/audio1.wav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audio" Target="../media/audio1.wav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6.xml"/><Relationship Id="rId4" Type="http://schemas.openxmlformats.org/officeDocument/2006/relationships/audio" Target="NUL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audio" Target="NUL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4" Type="http://schemas.openxmlformats.org/officeDocument/2006/relationships/audio" Target="../media/audio1.wav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4" Type="http://schemas.openxmlformats.org/officeDocument/2006/relationships/audio" Target="../media/audio1.wav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4" Type="http://schemas.openxmlformats.org/officeDocument/2006/relationships/audio" Target="../media/audio1.wav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3.xml"/><Relationship Id="rId5" Type="http://schemas.openxmlformats.org/officeDocument/2006/relationships/audio" Target="../media/audio1.wav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3.xml"/><Relationship Id="rId5" Type="http://schemas.openxmlformats.org/officeDocument/2006/relationships/audio" Target="../media/audio1.wav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3.xml"/><Relationship Id="rId5" Type="http://schemas.openxmlformats.org/officeDocument/2006/relationships/audio" Target="../media/audio1.wav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3.xml"/><Relationship Id="rId5" Type="http://schemas.openxmlformats.org/officeDocument/2006/relationships/audio" Target="../media/audio1.wav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3.xml"/><Relationship Id="rId5" Type="http://schemas.openxmlformats.org/officeDocument/2006/relationships/audio" Target="../media/audio1.wav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ytuł 4"/>
          <p:cNvSpPr>
            <a:spLocks noGrp="1"/>
          </p:cNvSpPr>
          <p:nvPr>
            <p:ph type="title"/>
          </p:nvPr>
        </p:nvSpPr>
        <p:spPr>
          <a:xfrm>
            <a:off x="1025381" y="960172"/>
            <a:ext cx="16166236" cy="1269904"/>
          </a:xfrm>
        </p:spPr>
        <p:txBody>
          <a:bodyPr>
            <a:normAutofit/>
          </a:bodyPr>
          <a:lstStyle/>
          <a:p>
            <a:r>
              <a:rPr lang="en-US" sz="6600" dirty="0" smtClean="0"/>
              <a:t>Touch tours</a:t>
            </a:r>
            <a:endParaRPr lang="en-US" sz="6600" dirty="0"/>
          </a:p>
        </p:txBody>
      </p:sp>
      <p:sp>
        <p:nvSpPr>
          <p:cNvPr id="6" name="Symbol zastępczy tekstu 5"/>
          <p:cNvSpPr>
            <a:spLocks noGrp="1"/>
          </p:cNvSpPr>
          <p:nvPr>
            <p:ph type="body" sz="quarter" idx="10"/>
          </p:nvPr>
        </p:nvSpPr>
        <p:spPr>
          <a:xfrm>
            <a:off x="3497407" y="2181821"/>
            <a:ext cx="11222181" cy="1393296"/>
          </a:xfrm>
        </p:spPr>
        <p:txBody>
          <a:bodyPr/>
          <a:lstStyle/>
          <a:p>
            <a:r>
              <a:rPr lang="en-US" sz="4000" dirty="0" smtClean="0"/>
              <a:t>Module </a:t>
            </a:r>
            <a:r>
              <a:rPr lang="pl-PL" sz="4000" dirty="0"/>
              <a:t>3</a:t>
            </a:r>
            <a:endParaRPr lang="en-US" sz="4000" dirty="0" smtClean="0"/>
          </a:p>
          <a:p>
            <a:r>
              <a:rPr lang="en-US" sz="4000" dirty="0" smtClean="0"/>
              <a:t>Unit </a:t>
            </a:r>
            <a:r>
              <a:rPr lang="pl-PL" sz="4000" dirty="0" smtClean="0"/>
              <a:t>5</a:t>
            </a:r>
          </a:p>
          <a:p>
            <a:endParaRPr lang="en-US" sz="4000" dirty="0"/>
          </a:p>
        </p:txBody>
      </p:sp>
      <p:sp>
        <p:nvSpPr>
          <p:cNvPr id="7" name="Symbol zastępczy tekstu 6"/>
          <p:cNvSpPr>
            <a:spLocks noGrp="1"/>
          </p:cNvSpPr>
          <p:nvPr>
            <p:ph type="body" sz="quarter" idx="11"/>
          </p:nvPr>
        </p:nvSpPr>
        <p:spPr>
          <a:xfrm>
            <a:off x="3497408" y="3673140"/>
            <a:ext cx="11222181" cy="551823"/>
          </a:xfrm>
        </p:spPr>
        <p:txBody>
          <a:bodyPr/>
          <a:lstStyle/>
          <a:p>
            <a:r>
              <a:rPr lang="en-US" sz="3500" dirty="0" smtClean="0"/>
              <a:t>Dr. Louise Fryer</a:t>
            </a:r>
            <a:endParaRPr lang="en-US" sz="3500" dirty="0"/>
          </a:p>
        </p:txBody>
      </p:sp>
      <p:sp>
        <p:nvSpPr>
          <p:cNvPr id="8" name="Symbol zastępczy tekstu 6"/>
          <p:cNvSpPr txBox="1">
            <a:spLocks/>
          </p:cNvSpPr>
          <p:nvPr/>
        </p:nvSpPr>
        <p:spPr>
          <a:xfrm>
            <a:off x="3497408" y="4335716"/>
            <a:ext cx="11222181" cy="551823"/>
          </a:xfrm>
          <a:prstGeom prst="rect">
            <a:avLst/>
          </a:prstGeom>
        </p:spPr>
        <p:txBody>
          <a:bodyPr/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b="1" kern="1200" cap="all" baseline="0">
                <a:solidFill>
                  <a:schemeClr val="tx1"/>
                </a:solidFill>
                <a:latin typeface="Verdana" panose="020B060403050404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500" dirty="0" smtClean="0">
                <a:latin typeface="Verdana" charset="0"/>
                <a:ea typeface="Verdana" charset="0"/>
                <a:cs typeface="Verdana" charset="0"/>
              </a:rPr>
              <a:t>Utopian Voices Ltd.</a:t>
            </a:r>
            <a:endParaRPr lang="en-US" sz="3500" dirty="0">
              <a:latin typeface="Verdana" charset="0"/>
              <a:ea typeface="Verdana" charset="0"/>
              <a:cs typeface="Verdan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98072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3" name="click.wav"/>
          </p:stSnd>
        </p:sndAc>
      </p:transition>
    </mc:Choice>
    <mc:Fallback xmlns="">
      <p:transition spd="slow">
        <p:sndAc>
          <p:stSnd>
            <p:snd r:embed="rId4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wishlist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Unusual.</a:t>
            </a:r>
          </a:p>
          <a:p>
            <a:r>
              <a:rPr lang="en-US" dirty="0" smtClean="0"/>
              <a:t>Feature in the action.</a:t>
            </a:r>
          </a:p>
        </p:txBody>
      </p:sp>
    </p:spTree>
    <p:extLst>
      <p:ext uri="{BB962C8B-B14F-4D97-AF65-F5344CB8AC3E}">
        <p14:creationId xmlns:p14="http://schemas.microsoft.com/office/powerpoint/2010/main" val="31244835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2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Wishlist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 smtClean="0"/>
              <a:t>Items accessible to some PSL.</a:t>
            </a:r>
          </a:p>
          <a:p>
            <a:r>
              <a:rPr lang="en-GB" dirty="0" smtClean="0"/>
              <a:t>E.g. paintings in </a:t>
            </a:r>
            <a:r>
              <a:rPr lang="en-GB" i="1" dirty="0" smtClean="0"/>
              <a:t>The Pitmen Painters</a:t>
            </a:r>
            <a:r>
              <a:rPr lang="en-GB" dirty="0"/>
              <a:t> </a:t>
            </a:r>
            <a:r>
              <a:rPr lang="mr-IN" dirty="0" smtClean="0"/>
              <a:t>–</a:t>
            </a:r>
            <a:r>
              <a:rPr lang="en-GB" dirty="0" smtClean="0"/>
              <a:t> canvasses and projections.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9382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2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collaboration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 smtClean="0"/>
              <a:t>The venue should provide extra ushers.</a:t>
            </a:r>
          </a:p>
          <a:p>
            <a:r>
              <a:rPr lang="en-GB" dirty="0" smtClean="0"/>
              <a:t>You might need to brief ushers and cast.</a:t>
            </a:r>
          </a:p>
          <a:p>
            <a:r>
              <a:rPr lang="en-GB" dirty="0" smtClean="0"/>
              <a:t>They’ll need training in guiding and interacting with PSL.</a:t>
            </a:r>
            <a:endParaRPr lang="en-GB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48404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2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limits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Half the users on stage.</a:t>
            </a:r>
          </a:p>
          <a:p>
            <a:r>
              <a:rPr lang="en-US" dirty="0" smtClean="0"/>
              <a:t>Half in stalls with cast/costumes.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60081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2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 coherence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 smtClean="0"/>
              <a:t>Touch Tour works with AI and AD to bring the performance to life.</a:t>
            </a:r>
          </a:p>
          <a:p>
            <a:r>
              <a:rPr lang="en-GB" dirty="0" smtClean="0"/>
              <a:t>Use the same terminology throughout.</a:t>
            </a:r>
          </a:p>
          <a:p>
            <a:r>
              <a:rPr lang="en-GB" dirty="0" smtClean="0"/>
              <a:t>Opportunity to explain.</a:t>
            </a:r>
          </a:p>
          <a:p>
            <a:r>
              <a:rPr lang="en-GB" dirty="0" smtClean="0"/>
              <a:t>Not everyone will attend the Touch Tour.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75108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2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Spoiler alert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 smtClean="0"/>
              <a:t>Don’t give away all the surprises!</a:t>
            </a:r>
          </a:p>
          <a:p>
            <a:r>
              <a:rPr lang="en-GB" dirty="0" smtClean="0"/>
              <a:t>Collaborate with cast and crew.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3444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2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toTo’s</a:t>
            </a:r>
            <a:r>
              <a:rPr lang="en-US" dirty="0" smtClean="0"/>
              <a:t> should be enjoyable! 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 smtClean="0"/>
              <a:t>Of all the access provision for opera, PSL enjoyed the Touch Tour the most (Walker, 2014).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5957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2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ytuł 4"/>
          <p:cNvSpPr>
            <a:spLocks noGrp="1"/>
          </p:cNvSpPr>
          <p:nvPr>
            <p:ph type="title"/>
          </p:nvPr>
        </p:nvSpPr>
        <p:spPr>
          <a:xfrm>
            <a:off x="1025381" y="960172"/>
            <a:ext cx="16166236" cy="1269904"/>
          </a:xfrm>
        </p:spPr>
        <p:txBody>
          <a:bodyPr>
            <a:normAutofit/>
          </a:bodyPr>
          <a:lstStyle/>
          <a:p>
            <a:r>
              <a:rPr lang="en-US" sz="6600" dirty="0" smtClean="0"/>
              <a:t>Touch tours</a:t>
            </a:r>
            <a:endParaRPr lang="en-US" sz="6600" dirty="0"/>
          </a:p>
        </p:txBody>
      </p:sp>
      <p:sp>
        <p:nvSpPr>
          <p:cNvPr id="10" name="Symbol zastępczy tekstu 5"/>
          <p:cNvSpPr>
            <a:spLocks noGrp="1"/>
          </p:cNvSpPr>
          <p:nvPr>
            <p:ph type="body" sz="quarter" idx="10"/>
          </p:nvPr>
        </p:nvSpPr>
        <p:spPr>
          <a:xfrm>
            <a:off x="3497407" y="2181821"/>
            <a:ext cx="11222181" cy="1393296"/>
          </a:xfrm>
        </p:spPr>
        <p:txBody>
          <a:bodyPr/>
          <a:lstStyle/>
          <a:p>
            <a:r>
              <a:rPr lang="en-US" sz="4000" dirty="0" smtClean="0"/>
              <a:t>Module </a:t>
            </a:r>
            <a:r>
              <a:rPr lang="pl-PL" sz="4000" dirty="0"/>
              <a:t>3</a:t>
            </a:r>
            <a:endParaRPr lang="en-US" sz="4000" dirty="0" smtClean="0"/>
          </a:p>
          <a:p>
            <a:r>
              <a:rPr lang="en-US" sz="4000" dirty="0" smtClean="0"/>
              <a:t>Unit </a:t>
            </a:r>
            <a:r>
              <a:rPr lang="pl-PL" sz="4000" dirty="0" smtClean="0"/>
              <a:t>5</a:t>
            </a:r>
          </a:p>
          <a:p>
            <a:endParaRPr lang="en-US" sz="4000" dirty="0"/>
          </a:p>
        </p:txBody>
      </p:sp>
      <p:sp>
        <p:nvSpPr>
          <p:cNvPr id="11" name="Symbol zastępczy tekstu 6"/>
          <p:cNvSpPr>
            <a:spLocks noGrp="1"/>
          </p:cNvSpPr>
          <p:nvPr>
            <p:ph type="body" sz="quarter" idx="11"/>
          </p:nvPr>
        </p:nvSpPr>
        <p:spPr>
          <a:xfrm>
            <a:off x="3497408" y="3673140"/>
            <a:ext cx="11222181" cy="551823"/>
          </a:xfrm>
        </p:spPr>
        <p:txBody>
          <a:bodyPr/>
          <a:lstStyle/>
          <a:p>
            <a:r>
              <a:rPr lang="en-US" sz="3500" dirty="0" smtClean="0"/>
              <a:t>Dr. Louise Fryer</a:t>
            </a:r>
            <a:endParaRPr lang="en-US" sz="3500" dirty="0"/>
          </a:p>
        </p:txBody>
      </p:sp>
      <p:sp>
        <p:nvSpPr>
          <p:cNvPr id="12" name="Symbol zastępczy tekstu 6"/>
          <p:cNvSpPr txBox="1">
            <a:spLocks/>
          </p:cNvSpPr>
          <p:nvPr/>
        </p:nvSpPr>
        <p:spPr>
          <a:xfrm>
            <a:off x="3497408" y="4335716"/>
            <a:ext cx="11222181" cy="551823"/>
          </a:xfrm>
          <a:prstGeom prst="rect">
            <a:avLst/>
          </a:prstGeom>
        </p:spPr>
        <p:txBody>
          <a:bodyPr/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b="1" kern="1200" cap="all" baseline="0">
                <a:solidFill>
                  <a:schemeClr val="tx1"/>
                </a:solidFill>
                <a:latin typeface="Verdana" panose="020B060403050404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500" dirty="0" smtClean="0">
                <a:latin typeface="Verdana" charset="0"/>
                <a:ea typeface="Verdana" charset="0"/>
                <a:cs typeface="Verdana" charset="0"/>
              </a:rPr>
              <a:t>Utopian Voices Ltd.</a:t>
            </a:r>
            <a:endParaRPr lang="en-US" sz="3500" dirty="0">
              <a:latin typeface="Verdana" charset="0"/>
              <a:ea typeface="Verdana" charset="0"/>
              <a:cs typeface="Verdan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412217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3" name="click.wav"/>
          </p:stSnd>
        </p:sndAc>
      </p:transition>
    </mc:Choice>
    <mc:Fallback xmlns="">
      <p:transition spd="slow">
        <p:sndAc>
          <p:stSnd>
            <p:snd r:embed="rId6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ymbol zastępczy tekstu 4"/>
          <p:cNvSpPr>
            <a:spLocks noGrp="1"/>
          </p:cNvSpPr>
          <p:nvPr>
            <p:ph type="body" sz="quarter" idx="10"/>
          </p:nvPr>
        </p:nvSpPr>
        <p:spPr>
          <a:xfrm>
            <a:off x="1912446" y="580826"/>
            <a:ext cx="14763322" cy="8635363"/>
          </a:xfrm>
        </p:spPr>
        <p:txBody>
          <a:bodyPr>
            <a:noAutofit/>
          </a:bodyPr>
          <a:lstStyle/>
          <a:p>
            <a:r>
              <a:rPr lang="pl-PL" sz="4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    </a:t>
            </a:r>
            <a:r>
              <a:rPr lang="en-US" sz="4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preparation of this </a:t>
            </a:r>
            <a:r>
              <a:rPr lang="en-US" sz="4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presentation</a:t>
            </a:r>
            <a:r>
              <a:rPr lang="pl-PL" sz="4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US" sz="4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was </a:t>
            </a:r>
            <a:r>
              <a:rPr lang="en-US" sz="4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supported</a:t>
            </a:r>
            <a:r>
              <a:rPr lang="pl-PL" sz="4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US" sz="4000" spc="123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by</a:t>
            </a:r>
            <a:r>
              <a:rPr lang="pl-PL" sz="4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US" sz="4000" spc="123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ADLAB PRO</a:t>
            </a:r>
            <a:endParaRPr lang="en-US" sz="4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US" sz="4000" spc="123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(Audio Description: A Laboratory</a:t>
            </a:r>
            <a:endParaRPr lang="en-US" sz="4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US" sz="4000" spc="123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for the Development of a New Professional Profile),</a:t>
            </a:r>
            <a:endParaRPr lang="en-US" sz="4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US" sz="4000" spc="123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financed by the European Union</a:t>
            </a:r>
            <a:endParaRPr lang="pl-PL" sz="4000" spc="123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US" sz="4000" spc="123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under the Erasmus+ </a:t>
            </a:r>
            <a:r>
              <a:rPr lang="en-US" sz="4000" spc="123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Programme</a:t>
            </a:r>
            <a:r>
              <a:rPr lang="en-US" sz="4000" spc="123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</a:t>
            </a:r>
            <a:endParaRPr lang="en-US" sz="4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US" sz="4000" spc="123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Key Action 2 – Strategic Partnerships,</a:t>
            </a:r>
            <a:endParaRPr lang="en-US" sz="4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US" sz="4000" spc="123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Project number:2016-1-IT02-KA203-024311. </a:t>
            </a:r>
            <a:endParaRPr lang="en-US" sz="4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444848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3" name="click.wav"/>
          </p:stSnd>
        </p:sndAc>
      </p:transition>
    </mc:Choice>
    <mc:Fallback xmlns="">
      <p:transition spd="slow">
        <p:sndAc>
          <p:stSnd>
            <p:snd r:embed="rId4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tekstu 2"/>
          <p:cNvSpPr>
            <a:spLocks noGrp="1"/>
          </p:cNvSpPr>
          <p:nvPr>
            <p:ph type="body" sz="quarter" idx="10"/>
          </p:nvPr>
        </p:nvSpPr>
        <p:spPr>
          <a:xfrm>
            <a:off x="2454442" y="1381478"/>
            <a:ext cx="15011718" cy="7858774"/>
          </a:xfrm>
        </p:spPr>
        <p:txBody>
          <a:bodyPr/>
          <a:lstStyle/>
          <a:p>
            <a:r>
              <a:rPr lang="en-US" sz="4000" spc="123" dirty="0">
                <a:solidFill>
                  <a:srgbClr val="21212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information and views set out in this presentation</a:t>
            </a:r>
          </a:p>
          <a:p>
            <a:r>
              <a:rPr lang="en-US" sz="4000" spc="123" dirty="0">
                <a:solidFill>
                  <a:srgbClr val="21212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are those of the authors and do not necessarily reflect</a:t>
            </a:r>
          </a:p>
          <a:p>
            <a:r>
              <a:rPr lang="en-US" sz="4000" spc="123" dirty="0">
                <a:solidFill>
                  <a:srgbClr val="21212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official opinion of the European Union</a:t>
            </a:r>
            <a:r>
              <a:rPr lang="en-US" sz="4000" spc="123" dirty="0" smtClean="0">
                <a:solidFill>
                  <a:srgbClr val="21212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  <a:endParaRPr lang="pl-PL" sz="4000" spc="123" dirty="0" smtClean="0">
              <a:solidFill>
                <a:srgbClr val="21212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US" sz="4000" spc="123" dirty="0">
                <a:solidFill>
                  <a:srgbClr val="21212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Neither the European Union institutions and bodies</a:t>
            </a:r>
          </a:p>
          <a:p>
            <a:r>
              <a:rPr lang="en-US" sz="4000" spc="123" dirty="0">
                <a:solidFill>
                  <a:srgbClr val="21212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nor any person acting on their behalf may be held responsible</a:t>
            </a:r>
            <a:r>
              <a:rPr lang="pl-PL" sz="4000" spc="123" dirty="0">
                <a:solidFill>
                  <a:srgbClr val="21212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US" sz="4000" spc="123" dirty="0">
                <a:solidFill>
                  <a:srgbClr val="21212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for the use which may be made</a:t>
            </a:r>
          </a:p>
          <a:p>
            <a:r>
              <a:rPr lang="en-US" sz="4000" spc="123" dirty="0">
                <a:solidFill>
                  <a:srgbClr val="21212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of the information contained therein.</a:t>
            </a:r>
            <a:endParaRPr lang="en-US" sz="4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US" sz="4000" spc="123" dirty="0">
                <a:solidFill>
                  <a:srgbClr val="21212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 </a:t>
            </a:r>
            <a:endParaRPr lang="pl-PL" sz="4000" spc="123" dirty="0" smtClean="0">
              <a:solidFill>
                <a:srgbClr val="21212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en-US" sz="4000" spc="123" dirty="0">
              <a:solidFill>
                <a:srgbClr val="21212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453226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2" name="click.wav"/>
          </p:stSnd>
        </p:sndAc>
      </p:transition>
    </mc:Choice>
    <mc:Fallback xmlns="">
      <p:transition spd="slow">
        <p:sndAc>
          <p:stSnd>
            <p:snd r:embed="rId3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 smtClean="0"/>
              <a:t>AD of live events</a:t>
            </a:r>
            <a:endParaRPr lang="en-US" sz="6000" dirty="0"/>
          </a:p>
        </p:txBody>
      </p:sp>
      <p:sp>
        <p:nvSpPr>
          <p:cNvPr id="3" name="Symbol zastępczy tekstu 2"/>
          <p:cNvSpPr>
            <a:spLocks noGrp="1"/>
          </p:cNvSpPr>
          <p:nvPr>
            <p:ph type="body" sz="quarter" idx="10"/>
          </p:nvPr>
        </p:nvSpPr>
        <p:spPr>
          <a:xfrm>
            <a:off x="800494" y="2168130"/>
            <a:ext cx="16496575" cy="5639684"/>
          </a:xfrm>
        </p:spPr>
        <p:txBody>
          <a:bodyPr>
            <a:noAutofit/>
          </a:bodyPr>
          <a:lstStyle/>
          <a:p>
            <a:pPr marL="0" indent="0">
              <a:lnSpc>
                <a:spcPct val="150000"/>
              </a:lnSpc>
              <a:buNone/>
            </a:pPr>
            <a:endParaRPr lang="en-GB" dirty="0" smtClean="0"/>
          </a:p>
          <a:p>
            <a:pPr>
              <a:lnSpc>
                <a:spcPct val="150000"/>
              </a:lnSpc>
              <a:buFont typeface="Arial"/>
              <a:buChar char="•"/>
            </a:pPr>
            <a:r>
              <a:rPr lang="en-GB" dirty="0" smtClean="0"/>
              <a:t>Not just AV but multisensory.</a:t>
            </a:r>
          </a:p>
          <a:p>
            <a:pPr>
              <a:lnSpc>
                <a:spcPct val="150000"/>
              </a:lnSpc>
              <a:buFont typeface="Arial"/>
              <a:buChar char="•"/>
            </a:pPr>
            <a:r>
              <a:rPr lang="en-GB" dirty="0" smtClean="0"/>
              <a:t>S</a:t>
            </a:r>
            <a:r>
              <a:rPr lang="en-GB" sz="4000" dirty="0" smtClean="0"/>
              <a:t>kin sensation.</a:t>
            </a:r>
          </a:p>
          <a:p>
            <a:pPr>
              <a:lnSpc>
                <a:spcPct val="150000"/>
              </a:lnSpc>
              <a:buFont typeface="Arial"/>
              <a:buChar char="•"/>
            </a:pPr>
            <a:r>
              <a:rPr lang="en-GB" dirty="0" smtClean="0"/>
              <a:t>T</a:t>
            </a:r>
            <a:r>
              <a:rPr lang="en-GB" sz="4000" dirty="0" smtClean="0"/>
              <a:t>emperature.</a:t>
            </a:r>
          </a:p>
          <a:p>
            <a:pPr>
              <a:lnSpc>
                <a:spcPct val="150000"/>
              </a:lnSpc>
              <a:buFont typeface="Arial"/>
              <a:buChar char="•"/>
            </a:pPr>
            <a:r>
              <a:rPr lang="en-GB" dirty="0" smtClean="0"/>
              <a:t>Direction of the action from voices or costumes rustling.</a:t>
            </a:r>
            <a:endParaRPr lang="en-GB" sz="4000" dirty="0" smtClean="0"/>
          </a:p>
          <a:p>
            <a:pPr marL="0" indent="0">
              <a:lnSpc>
                <a:spcPct val="150000"/>
              </a:lnSpc>
              <a:buNone/>
            </a:pPr>
            <a:endParaRPr lang="pl-PL" sz="4000" dirty="0"/>
          </a:p>
        </p:txBody>
      </p:sp>
    </p:spTree>
    <p:extLst>
      <p:ext uri="{BB962C8B-B14F-4D97-AF65-F5344CB8AC3E}">
        <p14:creationId xmlns:p14="http://schemas.microsoft.com/office/powerpoint/2010/main" val="35690028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3" name="click.wav"/>
          </p:stSnd>
        </p:sndAc>
      </p:transition>
    </mc:Choice>
    <mc:Fallback xmlns="">
      <p:transition spd="slow">
        <p:sndAc>
          <p:stSnd>
            <p:snd r:embed="rId4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 smtClean="0"/>
              <a:t>Live events</a:t>
            </a:r>
            <a:endParaRPr lang="en-US" sz="6000" dirty="0"/>
          </a:p>
        </p:txBody>
      </p:sp>
      <p:sp>
        <p:nvSpPr>
          <p:cNvPr id="3" name="Symbol zastępczy tekstu 2"/>
          <p:cNvSpPr>
            <a:spLocks noGrp="1"/>
          </p:cNvSpPr>
          <p:nvPr>
            <p:ph type="body" sz="quarter" idx="10"/>
          </p:nvPr>
        </p:nvSpPr>
        <p:spPr>
          <a:xfrm>
            <a:off x="1067209" y="3065311"/>
            <a:ext cx="16446698" cy="4649921"/>
          </a:xfrm>
        </p:spPr>
        <p:txBody>
          <a:bodyPr>
            <a:noAutofit/>
          </a:bodyPr>
          <a:lstStyle/>
          <a:p>
            <a:pPr marL="0" indent="0">
              <a:buNone/>
            </a:pPr>
            <a:endParaRPr lang="en-US" dirty="0" smtClean="0"/>
          </a:p>
          <a:p>
            <a:pPr>
              <a:buFont typeface="Arial"/>
              <a:buChar char="•"/>
            </a:pPr>
            <a:r>
              <a:rPr lang="en-US" dirty="0" smtClean="0"/>
              <a:t>Visits to the stage and backstage to touch:</a:t>
            </a:r>
          </a:p>
          <a:p>
            <a:pPr>
              <a:buFont typeface="Arial"/>
              <a:buChar char="•"/>
            </a:pPr>
            <a:r>
              <a:rPr lang="en-US" dirty="0" smtClean="0"/>
              <a:t>Set design models.</a:t>
            </a:r>
          </a:p>
          <a:p>
            <a:pPr>
              <a:buFont typeface="Arial"/>
              <a:buChar char="•"/>
            </a:pPr>
            <a:r>
              <a:rPr lang="en-US" dirty="0" smtClean="0"/>
              <a:t>Costumes.</a:t>
            </a:r>
          </a:p>
          <a:p>
            <a:pPr>
              <a:buFont typeface="Arial"/>
              <a:buChar char="•"/>
            </a:pPr>
            <a:r>
              <a:rPr lang="en-US" dirty="0" smtClean="0"/>
              <a:t>Props.</a:t>
            </a:r>
          </a:p>
        </p:txBody>
      </p:sp>
    </p:spTree>
    <p:extLst>
      <p:ext uri="{BB962C8B-B14F-4D97-AF65-F5344CB8AC3E}">
        <p14:creationId xmlns:p14="http://schemas.microsoft.com/office/powerpoint/2010/main" val="21226636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3" name="click.wav"/>
          </p:stSnd>
        </p:sndAc>
      </p:transition>
    </mc:Choice>
    <mc:Fallback xmlns="">
      <p:transition spd="slow">
        <p:sndAc>
          <p:stSnd>
            <p:snd r:embed="rId4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 smtClean="0"/>
              <a:t>when</a:t>
            </a:r>
            <a:endParaRPr lang="en-US" sz="6000" dirty="0"/>
          </a:p>
        </p:txBody>
      </p:sp>
      <p:sp>
        <p:nvSpPr>
          <p:cNvPr id="3" name="Symbol zastępczy tekstu 2"/>
          <p:cNvSpPr>
            <a:spLocks noGrp="1"/>
          </p:cNvSpPr>
          <p:nvPr>
            <p:ph type="body" sz="quarter" idx="10"/>
          </p:nvPr>
        </p:nvSpPr>
        <p:spPr>
          <a:xfrm>
            <a:off x="1067209" y="3065311"/>
            <a:ext cx="16446698" cy="4649921"/>
          </a:xfrm>
        </p:spPr>
        <p:txBody>
          <a:bodyPr>
            <a:noAutofit/>
          </a:bodyPr>
          <a:lstStyle/>
          <a:p>
            <a:r>
              <a:rPr lang="en-US" dirty="0"/>
              <a:t>A</a:t>
            </a:r>
            <a:r>
              <a:rPr lang="en-GB" dirty="0" smtClean="0"/>
              <a:t>n </a:t>
            </a:r>
            <a:r>
              <a:rPr lang="en-GB" dirty="0"/>
              <a:t>hour before curtain </a:t>
            </a:r>
            <a:r>
              <a:rPr lang="en-GB" dirty="0" smtClean="0"/>
              <a:t>up. </a:t>
            </a:r>
          </a:p>
          <a:p>
            <a:r>
              <a:rPr lang="en-GB" sz="4000" dirty="0" smtClean="0"/>
              <a:t>Describer &amp; Stage Manager agree on props.</a:t>
            </a:r>
          </a:p>
          <a:p>
            <a:r>
              <a:rPr lang="en-GB" sz="4000" dirty="0" smtClean="0"/>
              <a:t>Wish list of props beforehand.</a:t>
            </a:r>
          </a:p>
        </p:txBody>
      </p:sp>
    </p:spTree>
    <p:extLst>
      <p:ext uri="{BB962C8B-B14F-4D97-AF65-F5344CB8AC3E}">
        <p14:creationId xmlns:p14="http://schemas.microsoft.com/office/powerpoint/2010/main" val="13336863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3" name="click.wav"/>
          </p:stSnd>
        </p:sndAc>
      </p:transition>
    </mc:Choice>
    <mc:Fallback xmlns="">
      <p:transition spd="slow">
        <p:sndAc>
          <p:stSnd>
            <p:snd r:embed="rId4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Venue responsibility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Provide trained ushers.</a:t>
            </a:r>
          </a:p>
          <a:p>
            <a:r>
              <a:rPr lang="en-US" dirty="0" smtClean="0"/>
              <a:t>Greet PSL</a:t>
            </a:r>
            <a:r>
              <a:rPr lang="en-US" dirty="0"/>
              <a:t>.</a:t>
            </a:r>
            <a:endParaRPr lang="en-US" dirty="0" smtClean="0"/>
          </a:p>
          <a:p>
            <a:r>
              <a:rPr lang="en-US" dirty="0" smtClean="0"/>
              <a:t>Ensure their health and safety throughout.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63596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2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Describer’s responsibility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 smtClean="0"/>
              <a:t>Host the event.</a:t>
            </a:r>
          </a:p>
          <a:p>
            <a:r>
              <a:rPr lang="en-GB" dirty="0"/>
              <a:t>D</a:t>
            </a:r>
            <a:r>
              <a:rPr lang="en-GB" dirty="0" smtClean="0"/>
              <a:t>escribe what’s on stage.</a:t>
            </a:r>
          </a:p>
          <a:p>
            <a:r>
              <a:rPr lang="en-GB" dirty="0" smtClean="0"/>
              <a:t>Invite cast and crew to introduce themselves.</a:t>
            </a:r>
          </a:p>
          <a:p>
            <a:r>
              <a:rPr lang="en-GB" dirty="0" smtClean="0"/>
              <a:t>Invite AD users &amp; companions to explore independently.</a:t>
            </a:r>
          </a:p>
          <a:p>
            <a:endParaRPr lang="en-GB" dirty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53584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2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Describer’s responsibility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 smtClean="0"/>
              <a:t>Describe in more detail.</a:t>
            </a:r>
          </a:p>
          <a:p>
            <a:r>
              <a:rPr lang="en-GB" dirty="0" smtClean="0"/>
              <a:t>Draw attention to any items overlooked.</a:t>
            </a:r>
          </a:p>
          <a:p>
            <a:r>
              <a:rPr lang="en-GB" dirty="0" smtClean="0"/>
              <a:t>Prevent sighted companions from hogging attention or obstructing.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54799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2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long?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Usually 30 </a:t>
            </a:r>
            <a:r>
              <a:rPr lang="en-US" dirty="0" err="1"/>
              <a:t>mins</a:t>
            </a:r>
            <a:r>
              <a:rPr lang="en-US" dirty="0"/>
              <a:t> </a:t>
            </a:r>
            <a:r>
              <a:rPr lang="mr-IN" dirty="0"/>
              <a:t>–</a:t>
            </a:r>
            <a:r>
              <a:rPr lang="en-US" dirty="0"/>
              <a:t> an </a:t>
            </a:r>
            <a:r>
              <a:rPr lang="en-US" dirty="0" smtClean="0"/>
              <a:t>hour. </a:t>
            </a:r>
          </a:p>
          <a:p>
            <a:r>
              <a:rPr lang="en-US" dirty="0" smtClean="0"/>
              <a:t>As long as the SM allows.</a:t>
            </a:r>
          </a:p>
        </p:txBody>
      </p:sp>
    </p:spTree>
    <p:extLst>
      <p:ext uri="{BB962C8B-B14F-4D97-AF65-F5344CB8AC3E}">
        <p14:creationId xmlns:p14="http://schemas.microsoft.com/office/powerpoint/2010/main" val="33833125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2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 Stage availability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 smtClean="0"/>
              <a:t>Smaller tactile “tour” </a:t>
            </a:r>
            <a:r>
              <a:rPr lang="en-GB" smtClean="0"/>
              <a:t>elsewhere.</a:t>
            </a: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3570689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2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RIMA PAGINA - TITOLO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/>
      <a:bodyPr/>
      <a:lstStyle>
        <a:defPPr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11917</TotalTime>
  <Words>360</Words>
  <Application>Microsoft Office PowerPoint</Application>
  <PresentationFormat>Personalització</PresentationFormat>
  <Paragraphs>88</Paragraphs>
  <Slides>19</Slides>
  <Notes>6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Títols de les diapositives</vt:lpstr>
      </vt:variant>
      <vt:variant>
        <vt:i4>19</vt:i4>
      </vt:variant>
    </vt:vector>
  </HeadingPairs>
  <TitlesOfParts>
    <vt:vector size="20" baseType="lpstr">
      <vt:lpstr>PRIMA PAGINA - TITOLO</vt:lpstr>
      <vt:lpstr>Touch tours</vt:lpstr>
      <vt:lpstr>AD of live events</vt:lpstr>
      <vt:lpstr>Live events</vt:lpstr>
      <vt:lpstr>when</vt:lpstr>
      <vt:lpstr>Venue responsibility</vt:lpstr>
      <vt:lpstr>Describer’s responsibility</vt:lpstr>
      <vt:lpstr>Describer’s responsibility</vt:lpstr>
      <vt:lpstr>How long?</vt:lpstr>
      <vt:lpstr>No Stage availability</vt:lpstr>
      <vt:lpstr>wishlist</vt:lpstr>
      <vt:lpstr>Wishlist</vt:lpstr>
      <vt:lpstr>collaboration</vt:lpstr>
      <vt:lpstr>limits</vt:lpstr>
      <vt:lpstr> coherence</vt:lpstr>
      <vt:lpstr>Spoiler alert</vt:lpstr>
      <vt:lpstr>toTo’s should be enjoyable! </vt:lpstr>
      <vt:lpstr>Touch tours</vt:lpstr>
      <vt:lpstr>Presentació del PowerPoint</vt:lpstr>
      <vt:lpstr>Presentació del PowerPoint</vt:lpstr>
    </vt:vector>
  </TitlesOfParts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Touch tours</dc:title>
  <dc:creator>Marta Rial Pan</dc:creator>
  <cp:lastModifiedBy>1228835</cp:lastModifiedBy>
  <cp:revision>275</cp:revision>
  <dcterms:created xsi:type="dcterms:W3CDTF">2016-10-18T07:38:44Z</dcterms:created>
  <dcterms:modified xsi:type="dcterms:W3CDTF">2019-02-14T12:52:42Z</dcterms:modified>
</cp:coreProperties>
</file>