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7" r:id="rId2"/>
    <p:sldId id="286" r:id="rId3"/>
    <p:sldId id="301" r:id="rId4"/>
    <p:sldId id="305" r:id="rId5"/>
    <p:sldId id="302" r:id="rId6"/>
    <p:sldId id="306" r:id="rId7"/>
    <p:sldId id="307" r:id="rId8"/>
    <p:sldId id="308" r:id="rId9"/>
    <p:sldId id="312" r:id="rId10"/>
    <p:sldId id="309" r:id="rId11"/>
    <p:sldId id="310" r:id="rId12"/>
    <p:sldId id="333" r:id="rId13"/>
    <p:sldId id="311" r:id="rId14"/>
    <p:sldId id="315" r:id="rId15"/>
    <p:sldId id="331" r:id="rId16"/>
    <p:sldId id="326" r:id="rId17"/>
    <p:sldId id="316" r:id="rId18"/>
    <p:sldId id="318" r:id="rId19"/>
    <p:sldId id="332" r:id="rId20"/>
    <p:sldId id="303" r:id="rId21"/>
    <p:sldId id="304" r:id="rId22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What to Describe for </a:t>
            </a:r>
            <a:br>
              <a:rPr lang="en-US" sz="6600" dirty="0" smtClean="0"/>
            </a:br>
            <a:r>
              <a:rPr lang="en-US" sz="6600" dirty="0" smtClean="0"/>
              <a:t>live events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69415" y="2539809"/>
            <a:ext cx="11182669" cy="204423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902633"/>
            <a:ext cx="11222181" cy="619466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615018"/>
            <a:ext cx="11222181" cy="52654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on stage?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Audience point of view: left, right, close to us, towards the back of the stage.</a:t>
            </a:r>
          </a:p>
          <a:p>
            <a:r>
              <a:rPr lang="en-US" dirty="0" smtClean="0"/>
              <a:t>Avoid actors’ terminology e.g. upstage or DSR.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stagecraft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9246" y="3367010"/>
            <a:ext cx="17223583" cy="4831465"/>
          </a:xfrm>
        </p:spPr>
        <p:txBody>
          <a:bodyPr/>
          <a:lstStyle/>
          <a:p>
            <a:r>
              <a:rPr lang="en-US" dirty="0" smtClean="0"/>
              <a:t>Lowered curtain between scenes?</a:t>
            </a:r>
          </a:p>
          <a:p>
            <a:r>
              <a:rPr lang="en-US" dirty="0" smtClean="0"/>
              <a:t>Lights dimmed?</a:t>
            </a:r>
          </a:p>
          <a:p>
            <a:r>
              <a:rPr lang="en-US" dirty="0" smtClean="0"/>
              <a:t>Stage hands?</a:t>
            </a:r>
          </a:p>
          <a:p>
            <a:r>
              <a:rPr lang="en-US" dirty="0" smtClean="0"/>
              <a:t>Cast?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live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Help users feel they are attending a live event, not a radio play.</a:t>
            </a:r>
          </a:p>
        </p:txBody>
      </p:sp>
    </p:spTree>
    <p:extLst>
      <p:ext uri="{BB962C8B-B14F-4D97-AF65-F5344CB8AC3E}">
        <p14:creationId xmlns:p14="http://schemas.microsoft.com/office/powerpoint/2010/main" val="10409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As a user I want an immersive experience. I don’t just want it to be the functional stuff.</a:t>
            </a:r>
            <a:r>
              <a:rPr lang="en-GB" dirty="0"/>
              <a:t> </a:t>
            </a:r>
            <a:r>
              <a:rPr lang="en-GB" dirty="0" smtClean="0"/>
              <a:t>“</a:t>
            </a:r>
          </a:p>
          <a:p>
            <a:r>
              <a:rPr lang="en-GB" dirty="0" smtClean="0"/>
              <a:t>“</a:t>
            </a:r>
            <a:r>
              <a:rPr lang="en-US" dirty="0" smtClean="0"/>
              <a:t>The AD </a:t>
            </a:r>
            <a:r>
              <a:rPr lang="en-US" dirty="0"/>
              <a:t>was telling me what was happening on stage but </a:t>
            </a:r>
            <a:r>
              <a:rPr lang="en-US" dirty="0" smtClean="0"/>
              <a:t>wasn't </a:t>
            </a:r>
            <a:r>
              <a:rPr lang="en-US" dirty="0"/>
              <a:t>creating the same quality of </a:t>
            </a:r>
            <a:r>
              <a:rPr lang="en-US" dirty="0" smtClean="0"/>
              <a:t>experience.</a:t>
            </a:r>
            <a:r>
              <a:rPr lang="en-GB" dirty="0" smtClean="0"/>
              <a:t> 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Peter pan </a:t>
            </a:r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lights in the auditorium </a:t>
            </a:r>
            <a:r>
              <a:rPr lang="en-GB" dirty="0" smtClean="0"/>
              <a:t>dim. </a:t>
            </a:r>
            <a:r>
              <a:rPr lang="en-GB" dirty="0"/>
              <a:t>A young woman in a blue dressing gown  - </a:t>
            </a:r>
            <a:r>
              <a:rPr lang="en-GB" dirty="0" smtClean="0"/>
              <a:t>Wendy </a:t>
            </a:r>
            <a:r>
              <a:rPr lang="en-GB" dirty="0"/>
              <a:t>- picks up </a:t>
            </a:r>
            <a:r>
              <a:rPr lang="en-GB" dirty="0" smtClean="0"/>
              <a:t>a teddy and props it on the pillow</a:t>
            </a:r>
            <a:r>
              <a:rPr lang="en-GB" dirty="0"/>
              <a:t>. She sits on the end of the bed &amp; looks at us.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AD </a:t>
            </a:r>
            <a:r>
              <a:rPr lang="en-GB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>
                <a:sym typeface="Wingdings"/>
              </a:rPr>
              <a:t> </a:t>
            </a:r>
            <a:r>
              <a:rPr lang="en-GB" dirty="0" smtClean="0"/>
              <a:t>describing </a:t>
            </a:r>
            <a:r>
              <a:rPr lang="en-GB" dirty="0"/>
              <a:t>stagecraft </a:t>
            </a:r>
            <a:r>
              <a:rPr lang="en-GB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GB" dirty="0" smtClean="0"/>
              <a:t>onstage </a:t>
            </a:r>
            <a:r>
              <a:rPr lang="en-GB" dirty="0"/>
              <a:t>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4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differences from screen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First person plural (us).</a:t>
            </a:r>
          </a:p>
          <a:p>
            <a:r>
              <a:rPr lang="en-US" dirty="0" smtClean="0"/>
              <a:t>Feel part of the audience.</a:t>
            </a:r>
          </a:p>
          <a:p>
            <a:r>
              <a:rPr lang="en-US" dirty="0" smtClean="0"/>
              <a:t>Increases social presence (untested).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think?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“She sits on the end of the bed and looks at the </a:t>
            </a:r>
            <a:r>
              <a:rPr lang="en-GB" dirty="0" smtClean="0"/>
              <a:t>audience.” </a:t>
            </a:r>
          </a:p>
          <a:p>
            <a:r>
              <a:rPr lang="en-GB" dirty="0" smtClean="0"/>
              <a:t>“</a:t>
            </a:r>
            <a:r>
              <a:rPr lang="en-GB" dirty="0"/>
              <a:t>She sits on the end of the bed </a:t>
            </a:r>
            <a:r>
              <a:rPr lang="en-GB" dirty="0" smtClean="0"/>
              <a:t>and </a:t>
            </a:r>
            <a:r>
              <a:rPr lang="en-GB" dirty="0"/>
              <a:t>looks at us.”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281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social </a:t>
            </a:r>
            <a:r>
              <a:rPr lang="it-IT" dirty="0" err="1"/>
              <a:t>presence</a:t>
            </a:r>
            <a:r>
              <a:rPr lang="it-IT" dirty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C</a:t>
            </a:r>
            <a:r>
              <a:rPr lang="it-IT" dirty="0" smtClean="0"/>
              <a:t>an </a:t>
            </a:r>
            <a:r>
              <a:rPr lang="it-IT" dirty="0" err="1"/>
              <a:t>enhance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enjoyment</a:t>
            </a:r>
            <a:r>
              <a:rPr lang="it-IT" dirty="0"/>
              <a:t> and </a:t>
            </a:r>
            <a:r>
              <a:rPr lang="it-IT" dirty="0" err="1"/>
              <a:t>psychological</a:t>
            </a:r>
            <a:r>
              <a:rPr lang="it-IT" dirty="0"/>
              <a:t> “</a:t>
            </a:r>
            <a:r>
              <a:rPr lang="it-IT" dirty="0" err="1"/>
              <a:t>transportation</a:t>
            </a:r>
            <a:r>
              <a:rPr lang="it-IT" dirty="0" smtClean="0"/>
              <a:t>”. (</a:t>
            </a:r>
            <a:r>
              <a:rPr lang="it-IT" dirty="0" err="1"/>
              <a:t>Shedlosky-Shoemaker</a:t>
            </a:r>
            <a:r>
              <a:rPr lang="it-IT" dirty="0"/>
              <a:t> et al</a:t>
            </a:r>
            <a:r>
              <a:rPr lang="it-IT" dirty="0" smtClean="0"/>
              <a:t>.,2011)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45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What to Describe for </a:t>
            </a:r>
            <a:br>
              <a:rPr lang="en-US" sz="6600" dirty="0" smtClean="0"/>
            </a:br>
            <a:r>
              <a:rPr lang="en-US" sz="6600" dirty="0" smtClean="0"/>
              <a:t>live events</a:t>
            </a:r>
            <a:endParaRPr lang="en-US" sz="6600" dirty="0"/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69415" y="2539809"/>
            <a:ext cx="11182669" cy="204423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14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902633"/>
            <a:ext cx="11222181" cy="619466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5" name="Symbol zastępczy tekstu 6"/>
          <p:cNvSpPr txBox="1">
            <a:spLocks/>
          </p:cNvSpPr>
          <p:nvPr/>
        </p:nvSpPr>
        <p:spPr>
          <a:xfrm>
            <a:off x="3497408" y="4615018"/>
            <a:ext cx="11222181" cy="52654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44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of 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Content selection.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sz="4000" dirty="0" smtClean="0"/>
              <a:t>Settings.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Actions.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sz="4000" smtClean="0"/>
              <a:t>Characters</a:t>
            </a:r>
            <a:r>
              <a:rPr lang="en-GB" sz="4000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Screen AD selection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We see what the director shows us.</a:t>
            </a:r>
          </a:p>
          <a:p>
            <a:pPr>
              <a:buFont typeface="Arial"/>
              <a:buChar char="•"/>
            </a:pPr>
            <a:r>
              <a:rPr lang="en-US" dirty="0" smtClean="0"/>
              <a:t>Camera shots and editing.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More choice for the sighted audience = more describer choice.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Possible content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4000" dirty="0" smtClean="0"/>
              <a:t>Audience action and reaction.</a:t>
            </a:r>
          </a:p>
          <a:p>
            <a:pPr>
              <a:buFont typeface="Arial"/>
              <a:buChar char="•"/>
            </a:pPr>
            <a:r>
              <a:rPr lang="en-US" dirty="0" smtClean="0"/>
              <a:t>Audience participation.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What, where &amp; how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Cherry orchard with: 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Stepladder “trees”.</a:t>
            </a:r>
          </a:p>
          <a:p>
            <a:pPr>
              <a:buFont typeface="Arial"/>
              <a:buChar char="•"/>
            </a:pPr>
            <a:r>
              <a:rPr lang="en-US" dirty="0" smtClean="0"/>
              <a:t>Trees painted on a cardboard “flat”.</a:t>
            </a:r>
          </a:p>
          <a:p>
            <a:pPr>
              <a:buFont typeface="Arial"/>
              <a:buChar char="•"/>
            </a:pPr>
            <a:r>
              <a:rPr lang="en-US" dirty="0" smtClean="0"/>
              <a:t>Photographic projection.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Props and characters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Real horse.</a:t>
            </a:r>
          </a:p>
          <a:p>
            <a:pPr>
              <a:buFont typeface="Arial"/>
              <a:buChar char="•"/>
            </a:pPr>
            <a:r>
              <a:rPr lang="en-US" smtClean="0"/>
              <a:t>Puppet.</a:t>
            </a:r>
            <a:endParaRPr lang="en-US" dirty="0" smtClean="0"/>
          </a:p>
          <a:p>
            <a:r>
              <a:rPr lang="en-US" dirty="0" smtClean="0"/>
              <a:t>Horse-shaped framework.</a:t>
            </a:r>
          </a:p>
        </p:txBody>
      </p:sp>
    </p:spTree>
    <p:extLst>
      <p:ext uri="{BB962C8B-B14F-4D97-AF65-F5344CB8AC3E}">
        <p14:creationId xmlns:p14="http://schemas.microsoft.com/office/powerpoint/2010/main" val="104535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Script reminder</a:t>
            </a:r>
            <a:r>
              <a:rPr lang="en-GB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Partially-sighted AD user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102253"/>
            <a:ext cx="17223583" cy="4831465"/>
          </a:xfrm>
        </p:spPr>
        <p:txBody>
          <a:bodyPr/>
          <a:lstStyle/>
          <a:p>
            <a:endParaRPr lang="en-GB" i="1" dirty="0" smtClean="0"/>
          </a:p>
          <a:p>
            <a:r>
              <a:rPr lang="en-GB" i="1" dirty="0" smtClean="0"/>
              <a:t>Chitty Chitty Bang Bang - </a:t>
            </a:r>
            <a:r>
              <a:rPr lang="en-GB" dirty="0" smtClean="0"/>
              <a:t>a fabulous flying car. </a:t>
            </a:r>
            <a:endParaRPr lang="en-GB" i="1" dirty="0" smtClean="0"/>
          </a:p>
          <a:p>
            <a:r>
              <a:rPr lang="en-GB" dirty="0" smtClean="0"/>
              <a:t>“ It’s </a:t>
            </a:r>
            <a:r>
              <a:rPr lang="en-GB" dirty="0"/>
              <a:t>important to know if it’s a real car or just a car cut-out, a bloke standing in a cardboard car</a:t>
            </a:r>
            <a:r>
              <a:rPr lang="en-GB" dirty="0" smtClean="0"/>
              <a:t>.”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11444</TotalTime>
  <Words>435</Words>
  <Application>Microsoft Office PowerPoint</Application>
  <PresentationFormat>Personalització</PresentationFormat>
  <Paragraphs>84</Paragraphs>
  <Slides>21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22" baseType="lpstr">
      <vt:lpstr>PRIMA PAGINA - TITOLO</vt:lpstr>
      <vt:lpstr>What to Describe for  live events</vt:lpstr>
      <vt:lpstr>AD of live events</vt:lpstr>
      <vt:lpstr>Screen AD selection</vt:lpstr>
      <vt:lpstr>Live events</vt:lpstr>
      <vt:lpstr>Possible content</vt:lpstr>
      <vt:lpstr>What, where &amp; how</vt:lpstr>
      <vt:lpstr>Props and characters</vt:lpstr>
      <vt:lpstr>Audio introduction</vt:lpstr>
      <vt:lpstr>Partially-sighted AD user </vt:lpstr>
      <vt:lpstr>Where on stage?</vt:lpstr>
      <vt:lpstr>Details of stagecraft</vt:lpstr>
      <vt:lpstr>Aim of live ad</vt:lpstr>
      <vt:lpstr>COMMENTS</vt:lpstr>
      <vt:lpstr>Peter pan Example </vt:lpstr>
      <vt:lpstr>notice</vt:lpstr>
      <vt:lpstr>Linguistic differences from screen ad</vt:lpstr>
      <vt:lpstr>What do you think? </vt:lpstr>
      <vt:lpstr>social presence </vt:lpstr>
      <vt:lpstr>What to Describe for  live events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describe for live events</dc:title>
  <dc:creator>Marta Rial Pan</dc:creator>
  <cp:lastModifiedBy>1228835</cp:lastModifiedBy>
  <cp:revision>257</cp:revision>
  <dcterms:created xsi:type="dcterms:W3CDTF">2016-10-18T07:38:44Z</dcterms:created>
  <dcterms:modified xsi:type="dcterms:W3CDTF">2019-02-14T12:36:58Z</dcterms:modified>
</cp:coreProperties>
</file>