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5" r:id="rId2"/>
    <p:sldId id="330" r:id="rId3"/>
    <p:sldId id="325" r:id="rId4"/>
    <p:sldId id="326" r:id="rId5"/>
    <p:sldId id="309" r:id="rId6"/>
    <p:sldId id="310" r:id="rId7"/>
    <p:sldId id="311" r:id="rId8"/>
    <p:sldId id="302" r:id="rId9"/>
    <p:sldId id="312" r:id="rId10"/>
    <p:sldId id="327" r:id="rId11"/>
    <p:sldId id="328" r:id="rId12"/>
    <p:sldId id="313" r:id="rId13"/>
    <p:sldId id="314" r:id="rId14"/>
    <p:sldId id="315" r:id="rId15"/>
    <p:sldId id="329" r:id="rId16"/>
    <p:sldId id="317" r:id="rId17"/>
    <p:sldId id="318" r:id="rId18"/>
    <p:sldId id="319" r:id="rId19"/>
    <p:sldId id="320" r:id="rId20"/>
    <p:sldId id="324" r:id="rId21"/>
    <p:sldId id="303" r:id="rId22"/>
    <p:sldId id="304" r:id="rId23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Technical skills</a:t>
            </a:r>
            <a:br>
              <a:rPr lang="en-US" sz="6600" dirty="0" smtClean="0"/>
            </a:b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2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86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Infra-red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Clear line of sight.</a:t>
            </a:r>
          </a:p>
          <a:p>
            <a:r>
              <a:rPr lang="en-US" dirty="0" smtClean="0"/>
              <a:t>Beam is easily disrupted.</a:t>
            </a:r>
          </a:p>
          <a:p>
            <a:r>
              <a:rPr lang="en-US" dirty="0" smtClean="0"/>
              <a:t>Limits choice of seat.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6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Range </a:t>
            </a:r>
            <a:r>
              <a:rPr lang="mr-IN" dirty="0" smtClean="0"/>
              <a:t>–</a:t>
            </a:r>
            <a:r>
              <a:rPr lang="en-US" dirty="0" smtClean="0"/>
              <a:t> c.100m.</a:t>
            </a:r>
          </a:p>
          <a:p>
            <a:r>
              <a:rPr lang="en-US" dirty="0" smtClean="0"/>
              <a:t>Cannot be obstructed.</a:t>
            </a:r>
          </a:p>
          <a:p>
            <a:r>
              <a:rPr lang="en-US" dirty="0" smtClean="0"/>
              <a:t>Does not affect choice of seat.</a:t>
            </a:r>
          </a:p>
          <a:p>
            <a:r>
              <a:rPr lang="en-US" dirty="0" smtClean="0"/>
              <a:t>Users don’t have to be seated to hear the AI.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5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the describer need to know?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Describer is not expected to install technical equipment.</a:t>
            </a:r>
          </a:p>
          <a:p>
            <a:r>
              <a:rPr lang="en-US" dirty="0" smtClean="0"/>
              <a:t>Advise venue on what to provide.</a:t>
            </a:r>
          </a:p>
          <a:p>
            <a:r>
              <a:rPr lang="en-US" dirty="0" smtClean="0"/>
              <a:t>Help technicians.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1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check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Can they hear you?</a:t>
            </a:r>
          </a:p>
          <a:p>
            <a:r>
              <a:rPr lang="en-US" dirty="0" smtClean="0"/>
              <a:t>Are you loud enough?</a:t>
            </a:r>
          </a:p>
          <a:p>
            <a:r>
              <a:rPr lang="en-US" dirty="0" smtClean="0"/>
              <a:t>Are you too loud </a:t>
            </a:r>
            <a:r>
              <a:rPr lang="mr-IN" dirty="0" smtClean="0"/>
              <a:t>–</a:t>
            </a:r>
            <a:r>
              <a:rPr lang="en-US" dirty="0" smtClean="0"/>
              <a:t> popping when you say words beginning with “p”?</a:t>
            </a:r>
          </a:p>
          <a:p>
            <a:r>
              <a:rPr lang="en-GB" dirty="0"/>
              <a:t>Do they stop hearing you when you close the </a:t>
            </a:r>
            <a:r>
              <a:rPr lang="en-GB" dirty="0" err="1"/>
              <a:t>mic.</a:t>
            </a:r>
            <a:r>
              <a:rPr lang="en-GB" dirty="0"/>
              <a:t> fader</a:t>
            </a:r>
            <a:r>
              <a:rPr lang="en-GB" dirty="0" smtClean="0"/>
              <a:t>?</a:t>
            </a:r>
          </a:p>
          <a:p>
            <a:r>
              <a:rPr lang="en-GB" dirty="0"/>
              <a:t>Can you hear </a:t>
            </a:r>
            <a:r>
              <a:rPr lang="en-GB" dirty="0" smtClean="0"/>
              <a:t>the sound </a:t>
            </a:r>
            <a:r>
              <a:rPr lang="en-GB" dirty="0"/>
              <a:t>from the stage</a:t>
            </a:r>
            <a:r>
              <a:rPr lang="en-GB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8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microphone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Microphone </a:t>
            </a:r>
            <a:r>
              <a:rPr lang="mr-IN" dirty="0" smtClean="0"/>
              <a:t>–</a:t>
            </a:r>
            <a:r>
              <a:rPr lang="en-US" dirty="0" smtClean="0"/>
              <a:t> hands free.</a:t>
            </a:r>
          </a:p>
          <a:p>
            <a:r>
              <a:rPr lang="en-US" dirty="0" smtClean="0"/>
              <a:t>Close to but not directly in front of your mouth.</a:t>
            </a:r>
          </a:p>
          <a:p>
            <a:r>
              <a:rPr lang="en-US" dirty="0" smtClean="0"/>
              <a:t>Test.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23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plosives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PPP’s</a:t>
            </a:r>
          </a:p>
        </p:txBody>
      </p:sp>
    </p:spTree>
    <p:extLst>
      <p:ext uri="{BB962C8B-B14F-4D97-AF65-F5344CB8AC3E}">
        <p14:creationId xmlns:p14="http://schemas.microsoft.com/office/powerpoint/2010/main" val="333074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sibilance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/>
              <a:t>s</a:t>
            </a:r>
            <a:r>
              <a:rPr lang="en-GB" dirty="0" err="1" smtClean="0"/>
              <a:t>s</a:t>
            </a:r>
            <a:r>
              <a:rPr lang="en-GB" dirty="0" smtClean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221968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 consonants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“t” “d”.</a:t>
            </a:r>
          </a:p>
          <a:p>
            <a:r>
              <a:rPr lang="en-US" dirty="0" smtClean="0"/>
              <a:t>Read your Introductory Notes.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sound throughout the auditorium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Especially when seated.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2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headphones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Adjust to hear your voice and the </a:t>
            </a:r>
            <a:r>
              <a:rPr lang="en-GB" dirty="0" smtClean="0"/>
              <a:t>show relay.</a:t>
            </a:r>
            <a:endParaRPr lang="en-US" dirty="0" smtClean="0"/>
          </a:p>
          <a:p>
            <a:r>
              <a:rPr lang="en-US" dirty="0" smtClean="0"/>
              <a:t>Comfortable sound level (peaking not more than 4).</a:t>
            </a:r>
          </a:p>
          <a:p>
            <a:r>
              <a:rPr lang="en-US" dirty="0" smtClean="0"/>
              <a:t>Too quiet.</a:t>
            </a:r>
          </a:p>
          <a:p>
            <a:r>
              <a:rPr lang="en-US" dirty="0" smtClean="0"/>
              <a:t>Too loud.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29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 Closed.</a:t>
            </a:r>
          </a:p>
          <a:p>
            <a:r>
              <a:rPr lang="en-GB" dirty="0" smtClean="0"/>
              <a:t>AD via Headset.</a:t>
            </a:r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8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Technical skills</a:t>
            </a:r>
            <a:br>
              <a:rPr lang="en-US" sz="6600" dirty="0" smtClean="0"/>
            </a:br>
            <a:endParaRPr lang="en-US" sz="6600" dirty="0"/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2</a:t>
            </a:r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E.g. </a:t>
            </a:r>
            <a:r>
              <a:rPr lang="en-GB" dirty="0"/>
              <a:t>a technician’s booth at the back of the </a:t>
            </a:r>
            <a:r>
              <a:rPr lang="en-GB" dirty="0" smtClean="0"/>
              <a:t>auditorium.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24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/>
              <a:t>watch a feed of the show via a </a:t>
            </a:r>
            <a:r>
              <a:rPr lang="en-GB" dirty="0" smtClean="0"/>
              <a:t>monitor.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6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title="Audio describer in a booth"/>
          <p:cNvPicPr>
            <a:picLocks noGrp="1" noChangeAspect="1"/>
          </p:cNvPicPr>
          <p:nvPr>
            <p:ph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602119" y="3310954"/>
            <a:ext cx="5119712" cy="5119712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</p:spPr>
        <p:txBody>
          <a:bodyPr/>
          <a:lstStyle/>
          <a:p>
            <a:r>
              <a:rPr lang="en-US" dirty="0" smtClean="0"/>
              <a:t>Describer’s booth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69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Describer in booth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title="Audio describer in a booth"/>
          <p:cNvPicPr>
            <a:picLocks noGrp="1" noChangeAspect="1"/>
          </p:cNvPicPr>
          <p:nvPr>
            <p:ph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116694" y="2711284"/>
            <a:ext cx="6283778" cy="6283778"/>
          </a:xfrm>
        </p:spPr>
      </p:pic>
    </p:spTree>
    <p:extLst>
      <p:ext uri="{BB962C8B-B14F-4D97-AF65-F5344CB8AC3E}">
        <p14:creationId xmlns:p14="http://schemas.microsoft.com/office/powerpoint/2010/main" val="370599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desk</a:t>
            </a:r>
            <a:endParaRPr lang="en-US" dirty="0"/>
          </a:p>
        </p:txBody>
      </p:sp>
      <p:pic>
        <p:nvPicPr>
          <p:cNvPr id="5" name="Content Placeholder 4" title="Mixing desk"/>
          <p:cNvPicPr>
            <a:picLocks noGrp="1" noChangeAspect="1"/>
          </p:cNvPicPr>
          <p:nvPr>
            <p:ph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 rot="16200000">
            <a:off x="7514529" y="2697684"/>
            <a:ext cx="5009686" cy="5009686"/>
          </a:xfrm>
        </p:spPr>
      </p:pic>
      <p:sp>
        <p:nvSpPr>
          <p:cNvPr id="4" name="TextBox 3"/>
          <p:cNvSpPr txBox="1"/>
          <p:nvPr/>
        </p:nvSpPr>
        <p:spPr>
          <a:xfrm>
            <a:off x="8667750" y="7842250"/>
            <a:ext cx="2903743" cy="50444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/>
              <a:t>Photo by </a:t>
            </a:r>
            <a:r>
              <a:rPr lang="en-US" dirty="0" err="1" smtClean="0"/>
              <a:t>VocalEyes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497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Audience experience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Three channel Headset.</a:t>
            </a:r>
          </a:p>
          <a:p>
            <a:r>
              <a:rPr lang="en-US" dirty="0" smtClean="0"/>
              <a:t>Channel 1: AD sound.</a:t>
            </a:r>
          </a:p>
          <a:p>
            <a:r>
              <a:rPr lang="en-US" sz="4000" dirty="0" smtClean="0"/>
              <a:t>Channel 2 : show sound (show relay).</a:t>
            </a:r>
          </a:p>
          <a:p>
            <a:r>
              <a:rPr lang="en-US" dirty="0" smtClean="0"/>
              <a:t>Channel 3: mixed 1 &amp; 2.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AD transmitted?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Infra-red.</a:t>
            </a:r>
          </a:p>
          <a:p>
            <a:r>
              <a:rPr lang="en-US" dirty="0" smtClean="0"/>
              <a:t>Radio.</a:t>
            </a:r>
          </a:p>
        </p:txBody>
      </p:sp>
    </p:spTree>
    <p:extLst>
      <p:ext uri="{BB962C8B-B14F-4D97-AF65-F5344CB8AC3E}">
        <p14:creationId xmlns:p14="http://schemas.microsoft.com/office/powerpoint/2010/main" val="131309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11086</TotalTime>
  <Words>342</Words>
  <Application>Microsoft Office PowerPoint</Application>
  <PresentationFormat>Personalització</PresentationFormat>
  <Paragraphs>85</Paragraphs>
  <Slides>22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3" baseType="lpstr">
      <vt:lpstr>PRIMA PAGINA - TITOLO</vt:lpstr>
      <vt:lpstr>Technical skills </vt:lpstr>
      <vt:lpstr>How does it work?</vt:lpstr>
      <vt:lpstr>direct view</vt:lpstr>
      <vt:lpstr>Indirect view</vt:lpstr>
      <vt:lpstr>Describer’s booth</vt:lpstr>
      <vt:lpstr>Describer in booth </vt:lpstr>
      <vt:lpstr>Mixing desk</vt:lpstr>
      <vt:lpstr>Audience experience</vt:lpstr>
      <vt:lpstr>How is the AD transmitted?</vt:lpstr>
      <vt:lpstr>Infra-red</vt:lpstr>
      <vt:lpstr>Radio system</vt:lpstr>
      <vt:lpstr>Why does the describer need to know?</vt:lpstr>
      <vt:lpstr>Sound check</vt:lpstr>
      <vt:lpstr>Using the microphone</vt:lpstr>
      <vt:lpstr>plosives</vt:lpstr>
      <vt:lpstr>sibilance</vt:lpstr>
      <vt:lpstr>Dental consonants</vt:lpstr>
      <vt:lpstr>Test sound throughout the auditorium</vt:lpstr>
      <vt:lpstr>Your headphones</vt:lpstr>
      <vt:lpstr>Technical skills 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skills</dc:title>
  <dc:creator>Marta Rial Pan</dc:creator>
  <cp:lastModifiedBy>1228835</cp:lastModifiedBy>
  <cp:revision>240</cp:revision>
  <dcterms:created xsi:type="dcterms:W3CDTF">2016-10-18T07:38:44Z</dcterms:created>
  <dcterms:modified xsi:type="dcterms:W3CDTF">2019-02-14T12:19:35Z</dcterms:modified>
</cp:coreProperties>
</file>