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7" r:id="rId2"/>
    <p:sldId id="286" r:id="rId3"/>
    <p:sldId id="301" r:id="rId4"/>
    <p:sldId id="320" r:id="rId5"/>
    <p:sldId id="305" r:id="rId6"/>
    <p:sldId id="306" r:id="rId7"/>
    <p:sldId id="307" r:id="rId8"/>
    <p:sldId id="308" r:id="rId9"/>
    <p:sldId id="309" r:id="rId10"/>
    <p:sldId id="310" r:id="rId11"/>
    <p:sldId id="324" r:id="rId12"/>
    <p:sldId id="311" r:id="rId13"/>
    <p:sldId id="312" r:id="rId14"/>
    <p:sldId id="313" r:id="rId15"/>
    <p:sldId id="326" r:id="rId16"/>
    <p:sldId id="325" r:id="rId17"/>
    <p:sldId id="303" r:id="rId18"/>
    <p:sldId id="304" r:id="rId19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6837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Innovations 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10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</a:t>
            </a:r>
            <a:r>
              <a:rPr lang="en-US" sz="3500" dirty="0" err="1" smtClean="0"/>
              <a:t>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Utopian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244826"/>
          </a:xfrm>
        </p:spPr>
        <p:txBody>
          <a:bodyPr/>
          <a:lstStyle/>
          <a:p>
            <a:r>
              <a:rPr lang="en-GB" dirty="0"/>
              <a:t>Inclusive (open and heard by all</a:t>
            </a:r>
            <a:r>
              <a:rPr lang="en-GB" dirty="0" smtClean="0"/>
              <a:t>).</a:t>
            </a:r>
            <a:endParaRPr lang="en-GB" dirty="0"/>
          </a:p>
          <a:p>
            <a:r>
              <a:rPr lang="en-GB" dirty="0"/>
              <a:t>Subjective/Non-neutral (</a:t>
            </a:r>
            <a:r>
              <a:rPr lang="en-GB" dirty="0" smtClean="0"/>
              <a:t>word </a:t>
            </a:r>
            <a:r>
              <a:rPr lang="en-GB" dirty="0"/>
              <a:t>choice and </a:t>
            </a:r>
            <a:r>
              <a:rPr lang="en-GB" dirty="0" smtClean="0"/>
              <a:t>delivery).</a:t>
            </a:r>
            <a:endParaRPr lang="en-GB" dirty="0"/>
          </a:p>
          <a:p>
            <a:r>
              <a:rPr lang="en-GB" dirty="0"/>
              <a:t>Considered from the </a:t>
            </a:r>
            <a:r>
              <a:rPr lang="en-GB" dirty="0" smtClean="0"/>
              <a:t>start.</a:t>
            </a:r>
            <a:endParaRPr lang="en-GB" dirty="0"/>
          </a:p>
          <a:p>
            <a:r>
              <a:rPr lang="en-GB" dirty="0"/>
              <a:t>Created </a:t>
            </a:r>
            <a:r>
              <a:rPr lang="en-GB" dirty="0" smtClean="0"/>
              <a:t>collaboratively.</a:t>
            </a:r>
          </a:p>
          <a:p>
            <a:r>
              <a:rPr lang="en-GB" dirty="0"/>
              <a:t>Similar to Accessible Film-Making (AFM).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834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escriber watches </a:t>
            </a:r>
            <a:r>
              <a:rPr lang="en-GB" dirty="0"/>
              <a:t>the finished </a:t>
            </a:r>
            <a:r>
              <a:rPr lang="en-GB" dirty="0" smtClean="0"/>
              <a:t>production.</a:t>
            </a:r>
          </a:p>
          <a:p>
            <a:r>
              <a:rPr lang="en-GB" dirty="0" smtClean="0"/>
              <a:t>Aims to deliver one or two AD performances per run.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9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Access considered from the start.</a:t>
            </a:r>
          </a:p>
          <a:p>
            <a:r>
              <a:rPr lang="en-GB" dirty="0" smtClean="0"/>
              <a:t>AD delivered by the </a:t>
            </a:r>
            <a:r>
              <a:rPr lang="en-GB" dirty="0"/>
              <a:t>cast or a </a:t>
            </a:r>
            <a:r>
              <a:rPr lang="en-GB" dirty="0" smtClean="0"/>
              <a:t>character. </a:t>
            </a:r>
          </a:p>
          <a:p>
            <a:r>
              <a:rPr lang="en-GB" dirty="0"/>
              <a:t>O</a:t>
            </a:r>
            <a:r>
              <a:rPr lang="en-GB" dirty="0" smtClean="0"/>
              <a:t>r </a:t>
            </a:r>
            <a:r>
              <a:rPr lang="en-GB" dirty="0"/>
              <a:t>mixed onto the soundtrack. </a:t>
            </a:r>
          </a:p>
          <a:p>
            <a:r>
              <a:rPr lang="en-GB" dirty="0"/>
              <a:t>W</a:t>
            </a:r>
            <a:r>
              <a:rPr lang="en-GB" dirty="0" smtClean="0"/>
              <a:t>ritten </a:t>
            </a:r>
            <a:r>
              <a:rPr lang="en-GB" dirty="0"/>
              <a:t>by the </a:t>
            </a:r>
            <a:r>
              <a:rPr lang="en-GB" dirty="0" smtClean="0"/>
              <a:t>Describer </a:t>
            </a:r>
            <a:r>
              <a:rPr lang="en-GB" dirty="0"/>
              <a:t>but with input from the </a:t>
            </a:r>
            <a:r>
              <a:rPr lang="en-GB" dirty="0" smtClean="0"/>
              <a:t>performers.</a:t>
            </a:r>
            <a:endParaRPr lang="en-GB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Recorded ad for live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333939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nnovative </a:t>
            </a:r>
            <a:r>
              <a:rPr lang="en-GB" dirty="0"/>
              <a:t>in some countries e.g. the UK. </a:t>
            </a:r>
            <a:endParaRPr lang="en-GB" dirty="0" smtClean="0"/>
          </a:p>
          <a:p>
            <a:r>
              <a:rPr lang="en-GB" dirty="0" smtClean="0"/>
              <a:t>AD is </a:t>
            </a:r>
            <a:r>
              <a:rPr lang="en-GB" dirty="0"/>
              <a:t>recorded live, during a </a:t>
            </a:r>
            <a:r>
              <a:rPr lang="en-GB" dirty="0" smtClean="0"/>
              <a:t>performance. </a:t>
            </a:r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vocal delivery has the right pace and </a:t>
            </a:r>
            <a:r>
              <a:rPr lang="en-GB" dirty="0" smtClean="0"/>
              <a:t>expression. </a:t>
            </a:r>
          </a:p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live AD is still offered for PSL who prefer it.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34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Trade-off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AD available at every </a:t>
            </a:r>
            <a:r>
              <a:rPr lang="en-GB" dirty="0" smtClean="0"/>
              <a:t>performance. </a:t>
            </a:r>
          </a:p>
          <a:p>
            <a:r>
              <a:rPr lang="en-GB" dirty="0" smtClean="0"/>
              <a:t>Fixed AD - </a:t>
            </a:r>
            <a:r>
              <a:rPr lang="en-GB" dirty="0"/>
              <a:t>no opportunity to improvise or reflect changes in the performance or the reaction of the </a:t>
            </a:r>
            <a:r>
              <a:rPr lang="en-GB" dirty="0" smtClean="0"/>
              <a:t>audience.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3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Unusual applications of AD for live events. </a:t>
            </a:r>
          </a:p>
        </p:txBody>
      </p:sp>
    </p:spTree>
    <p:extLst>
      <p:ext uri="{BB962C8B-B14F-4D97-AF65-F5344CB8AC3E}">
        <p14:creationId xmlns:p14="http://schemas.microsoft.com/office/powerpoint/2010/main" val="159368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Innovations </a:t>
            </a:r>
            <a:endParaRPr lang="en-US" sz="6600" dirty="0"/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10</a:t>
            </a:r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</a:t>
            </a:r>
            <a:r>
              <a:rPr lang="en-US" sz="3500" dirty="0" err="1" smtClean="0"/>
              <a:t>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Utopian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for 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3283167"/>
            <a:ext cx="16496575" cy="421491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4000" dirty="0" smtClean="0"/>
              <a:t>AD </a:t>
            </a:r>
            <a:r>
              <a:rPr lang="pl-PL" sz="4000" dirty="0" err="1" smtClean="0"/>
              <a:t>is</a:t>
            </a:r>
            <a:r>
              <a:rPr lang="pl-PL" sz="4000" dirty="0" smtClean="0"/>
              <a:t> </a:t>
            </a:r>
            <a:r>
              <a:rPr lang="pl-PL" sz="4000" dirty="0" err="1" smtClean="0"/>
              <a:t>always</a:t>
            </a:r>
            <a:r>
              <a:rPr lang="pl-PL" sz="4000" dirty="0" smtClean="0"/>
              <a:t> </a:t>
            </a:r>
            <a:r>
              <a:rPr lang="pl-PL" sz="4000" dirty="0" err="1" smtClean="0"/>
              <a:t>evolving</a:t>
            </a:r>
            <a:r>
              <a:rPr lang="pl-PL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No </a:t>
            </a:r>
            <a:r>
              <a:rPr lang="pl-PL" dirty="0" err="1" smtClean="0"/>
              <a:t>official</a:t>
            </a:r>
            <a:r>
              <a:rPr lang="pl-PL" dirty="0" smtClean="0"/>
              <a:t> </a:t>
            </a:r>
            <a:r>
              <a:rPr lang="pl-PL" dirty="0" err="1" smtClean="0"/>
              <a:t>guidelines</a:t>
            </a:r>
            <a:r>
              <a:rPr lang="pl-PL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innovations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GB" sz="4000" dirty="0" smtClean="0"/>
              <a:t>Two innovations in response to perceived deficits in Traditional AD.</a:t>
            </a:r>
            <a:endParaRPr lang="en-GB" dirty="0"/>
          </a:p>
          <a:p>
            <a:r>
              <a:rPr lang="en-GB" sz="4000" dirty="0" smtClean="0"/>
              <a:t>More technical.</a:t>
            </a:r>
          </a:p>
          <a:p>
            <a:r>
              <a:rPr lang="en-GB" dirty="0" smtClean="0"/>
              <a:t>Less technical.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Problems: headsets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3887" y="3449284"/>
            <a:ext cx="17223583" cy="4831465"/>
          </a:xfrm>
        </p:spPr>
        <p:txBody>
          <a:bodyPr/>
          <a:lstStyle/>
          <a:p>
            <a:r>
              <a:rPr lang="en-US" dirty="0" smtClean="0"/>
              <a:t>Uncomfortable.</a:t>
            </a:r>
          </a:p>
          <a:p>
            <a:r>
              <a:rPr lang="en-US" dirty="0" smtClean="0"/>
              <a:t>Difficult to use.</a:t>
            </a:r>
          </a:p>
          <a:p>
            <a:r>
              <a:rPr lang="en-US" dirty="0" smtClean="0"/>
              <a:t>Socially isolating.</a:t>
            </a:r>
          </a:p>
          <a:p>
            <a:r>
              <a:rPr lang="en-US" dirty="0" smtClean="0"/>
              <a:t>Social stigma.</a:t>
            </a:r>
          </a:p>
          <a:p>
            <a:r>
              <a:rPr lang="en-US" dirty="0" smtClean="0"/>
              <a:t>Contravene Universal Design.</a:t>
            </a:r>
          </a:p>
        </p:txBody>
      </p:sp>
    </p:spTree>
    <p:extLst>
      <p:ext uri="{BB962C8B-B14F-4D97-AF65-F5344CB8AC3E}">
        <p14:creationId xmlns:p14="http://schemas.microsoft.com/office/powerpoint/2010/main" val="40273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Principles of </a:t>
            </a:r>
            <a:r>
              <a:rPr lang="en-US" dirty="0" smtClean="0"/>
              <a:t>universal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“To </a:t>
            </a:r>
            <a:r>
              <a:rPr lang="it-IT" dirty="0"/>
              <a:t>be </a:t>
            </a:r>
            <a:r>
              <a:rPr lang="it-IT" dirty="0" err="1" smtClean="0"/>
              <a:t>usable</a:t>
            </a:r>
            <a:r>
              <a:rPr lang="it-IT" dirty="0" smtClean="0"/>
              <a:t> </a:t>
            </a:r>
            <a:r>
              <a:rPr lang="it-IT" dirty="0"/>
              <a:t>by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people</a:t>
            </a:r>
            <a:r>
              <a:rPr lang="it-IT" dirty="0"/>
              <a:t>, to the </a:t>
            </a:r>
            <a:r>
              <a:rPr lang="it-IT" dirty="0" err="1"/>
              <a:t>greatest</a:t>
            </a:r>
            <a:r>
              <a:rPr lang="it-IT" dirty="0"/>
              <a:t> </a:t>
            </a:r>
            <a:r>
              <a:rPr lang="it-IT" dirty="0" err="1"/>
              <a:t>extent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, </a:t>
            </a:r>
            <a:r>
              <a:rPr lang="it-IT" dirty="0" err="1"/>
              <a:t>without</a:t>
            </a:r>
            <a:r>
              <a:rPr lang="it-IT" dirty="0"/>
              <a:t> the </a:t>
            </a:r>
            <a:r>
              <a:rPr lang="it-IT" dirty="0" err="1"/>
              <a:t>need</a:t>
            </a:r>
            <a:r>
              <a:rPr lang="it-IT" dirty="0"/>
              <a:t> for </a:t>
            </a:r>
            <a:r>
              <a:rPr lang="it-IT" dirty="0" err="1"/>
              <a:t>adaptation</a:t>
            </a:r>
            <a:r>
              <a:rPr lang="it-IT" dirty="0"/>
              <a:t> or </a:t>
            </a:r>
            <a:r>
              <a:rPr lang="it-IT" dirty="0" err="1"/>
              <a:t>specialized</a:t>
            </a:r>
            <a:r>
              <a:rPr lang="it-IT" dirty="0"/>
              <a:t> design”  (</a:t>
            </a:r>
            <a:r>
              <a:rPr lang="it-IT" dirty="0" err="1"/>
              <a:t>Mace</a:t>
            </a:r>
            <a:r>
              <a:rPr lang="it-IT" dirty="0"/>
              <a:t>, 1976).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9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AD headsets </a:t>
            </a:r>
            <a:r>
              <a:rPr lang="en-US" dirty="0" smtClean="0"/>
              <a:t>replaced with </a:t>
            </a:r>
            <a:r>
              <a:rPr lang="en-US" dirty="0"/>
              <a:t>a mobile phone application e.g. Mobile </a:t>
            </a:r>
            <a:r>
              <a:rPr lang="en-US" dirty="0" smtClean="0"/>
              <a:t>Connect.</a:t>
            </a:r>
            <a:r>
              <a:rPr lang="en-GB" dirty="0" smtClean="0"/>
              <a:t> </a:t>
            </a:r>
          </a:p>
          <a:p>
            <a:r>
              <a:rPr lang="en-GB" dirty="0" smtClean="0"/>
              <a:t>PSL use their own smartphones &amp; headphones.</a:t>
            </a:r>
          </a:p>
          <a:p>
            <a:r>
              <a:rPr lang="en-GB" dirty="0"/>
              <a:t>N</a:t>
            </a:r>
            <a:r>
              <a:rPr lang="en-GB" dirty="0" smtClean="0"/>
              <a:t>o additional hardware.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set-up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The modulator </a:t>
            </a:r>
            <a:r>
              <a:rPr lang="en-GB" dirty="0"/>
              <a:t>is replaced by a </a:t>
            </a:r>
            <a:r>
              <a:rPr lang="en-GB" dirty="0" err="1"/>
              <a:t>WiFi</a:t>
            </a:r>
            <a:r>
              <a:rPr lang="en-GB" dirty="0"/>
              <a:t> access </a:t>
            </a:r>
            <a:r>
              <a:rPr lang="en-GB" dirty="0" smtClean="0"/>
              <a:t>point.</a:t>
            </a:r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infra-red signal is replaced by </a:t>
            </a:r>
            <a:r>
              <a:rPr lang="en-GB" dirty="0" err="1" smtClean="0"/>
              <a:t>WiFi</a:t>
            </a:r>
            <a:r>
              <a:rPr lang="en-GB" dirty="0"/>
              <a:t>.</a:t>
            </a:r>
            <a:endParaRPr lang="en-GB" dirty="0" smtClean="0"/>
          </a:p>
          <a:p>
            <a:r>
              <a:rPr lang="en-GB" dirty="0" smtClean="0"/>
              <a:t>No need for “line of sight”.</a:t>
            </a:r>
          </a:p>
          <a:p>
            <a:r>
              <a:rPr lang="en-GB" dirty="0" smtClean="0"/>
              <a:t>Flexible seating.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8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Delay.</a:t>
            </a:r>
          </a:p>
          <a:p>
            <a:r>
              <a:rPr lang="en-US" dirty="0" smtClean="0"/>
              <a:t>Battery life.</a:t>
            </a:r>
          </a:p>
          <a:p>
            <a:r>
              <a:rPr lang="en-US" dirty="0" smtClean="0"/>
              <a:t>Should improve.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84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No headphones.</a:t>
            </a:r>
          </a:p>
          <a:p>
            <a:r>
              <a:rPr lang="en-US" dirty="0" smtClean="0"/>
              <a:t>Everyone hears the 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27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10756</TotalTime>
  <Words>383</Words>
  <Application>Microsoft Office PowerPoint</Application>
  <PresentationFormat>Personalització</PresentationFormat>
  <Paragraphs>86</Paragraphs>
  <Slides>18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19" baseType="lpstr">
      <vt:lpstr>PRIMA PAGINA - TITOLO</vt:lpstr>
      <vt:lpstr>Innovations </vt:lpstr>
      <vt:lpstr>AD for Live Events</vt:lpstr>
      <vt:lpstr>innovations</vt:lpstr>
      <vt:lpstr>Problems: headsets</vt:lpstr>
      <vt:lpstr>Principles of universal design</vt:lpstr>
      <vt:lpstr>innovation. </vt:lpstr>
      <vt:lpstr>Technical set-up</vt:lpstr>
      <vt:lpstr>experimental</vt:lpstr>
      <vt:lpstr>Open ad</vt:lpstr>
      <vt:lpstr>Integrated ad</vt:lpstr>
      <vt:lpstr>Traditional AD</vt:lpstr>
      <vt:lpstr>Integrated ad</vt:lpstr>
      <vt:lpstr>Recorded ad for live events</vt:lpstr>
      <vt:lpstr>Trade-off</vt:lpstr>
      <vt:lpstr>READING LIST</vt:lpstr>
      <vt:lpstr>Innovations 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Innovations</dc:title>
  <dc:creator>Marta Rial Pan</dc:creator>
  <cp:lastModifiedBy>1228835</cp:lastModifiedBy>
  <cp:revision>244</cp:revision>
  <dcterms:created xsi:type="dcterms:W3CDTF">2016-10-18T07:38:44Z</dcterms:created>
  <dcterms:modified xsi:type="dcterms:W3CDTF">2019-02-15T12:50:24Z</dcterms:modified>
</cp:coreProperties>
</file>