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97" r:id="rId2"/>
    <p:sldId id="286" r:id="rId3"/>
    <p:sldId id="301" r:id="rId4"/>
    <p:sldId id="320" r:id="rId5"/>
    <p:sldId id="305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23" r:id="rId16"/>
    <p:sldId id="298" r:id="rId17"/>
    <p:sldId id="303" r:id="rId18"/>
    <p:sldId id="304" r:id="rId19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80826" autoAdjust="0"/>
  </p:normalViewPr>
  <p:slideViewPr>
    <p:cSldViewPr snapToGrid="0">
      <p:cViewPr varScale="1">
        <p:scale>
          <a:sx n="29" d="100"/>
          <a:sy n="29" d="100"/>
        </p:scale>
        <p:origin x="-1782" y="-102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t>2/14/2019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14/02/2019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6415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click.wav"/>
          </p:stSnd>
        </p:sndAc>
      </p:transition>
    </mc:Choice>
    <mc:Fallback xmlns="">
      <p:transition spd="slow">
        <p:sndAc>
          <p:stSnd>
            <p:snd r:embed="rId20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dirty="0"/>
              <a:t>AD of Live Events 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3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1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Dr. Louise </a:t>
            </a:r>
            <a:r>
              <a:rPr lang="en-US" sz="3500" dirty="0" err="1" smtClean="0"/>
              <a:t>FryeR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smtClean="0">
                <a:latin typeface="Verdana" charset="0"/>
                <a:ea typeface="Verdana" charset="0"/>
                <a:cs typeface="Verdana" charset="0"/>
              </a:rPr>
              <a:t>Utopian </a:t>
            </a:r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Voices Ltd.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32210" y="3131811"/>
            <a:ext cx="17223583" cy="5244826"/>
          </a:xfrm>
        </p:spPr>
        <p:txBody>
          <a:bodyPr/>
          <a:lstStyle/>
          <a:p>
            <a:r>
              <a:rPr lang="en-US" dirty="0" smtClean="0"/>
              <a:t>Screen AD </a:t>
            </a:r>
            <a:r>
              <a:rPr lang="mr-IN" dirty="0" smtClean="0"/>
              <a:t>–</a:t>
            </a:r>
            <a:r>
              <a:rPr lang="en-US" dirty="0" smtClean="0"/>
              <a:t> delivered by a voice talent.</a:t>
            </a:r>
          </a:p>
          <a:p>
            <a:r>
              <a:rPr lang="en-US" dirty="0" smtClean="0"/>
              <a:t>Live events AD delivered by the AD scripter.</a:t>
            </a:r>
          </a:p>
          <a:p>
            <a:r>
              <a:rPr lang="en-US" dirty="0" smtClean="0"/>
              <a:t>Requires vocal skills.</a:t>
            </a:r>
          </a:p>
          <a:p>
            <a:r>
              <a:rPr lang="en-US" dirty="0" smtClean="0"/>
              <a:t>Some technical knowledge.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45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Performances with no dialogue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Plays </a:t>
            </a:r>
            <a:r>
              <a:rPr lang="mr-IN" dirty="0" smtClean="0"/>
              <a:t>–</a:t>
            </a:r>
            <a:r>
              <a:rPr lang="en-US" dirty="0" smtClean="0"/>
              <a:t> script supplied, no specialist terminology.</a:t>
            </a:r>
          </a:p>
          <a:p>
            <a:r>
              <a:rPr lang="en-US" dirty="0" smtClean="0"/>
              <a:t>Dance/circus </a:t>
            </a:r>
            <a:r>
              <a:rPr lang="mr-IN" dirty="0" smtClean="0"/>
              <a:t>–</a:t>
            </a:r>
            <a:r>
              <a:rPr lang="en-US" dirty="0" smtClean="0"/>
              <a:t> no dialogue, use of specialist terms.</a:t>
            </a:r>
          </a:p>
          <a:p>
            <a:r>
              <a:rPr lang="en-US" dirty="0" smtClean="0"/>
              <a:t>Get creative!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48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listener is part of an audience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32210" y="3131811"/>
            <a:ext cx="17223583" cy="5333939"/>
          </a:xfrm>
        </p:spPr>
        <p:txBody>
          <a:bodyPr/>
          <a:lstStyle/>
          <a:p>
            <a:r>
              <a:rPr lang="en-US" dirty="0" smtClean="0"/>
              <a:t>Laugh.</a:t>
            </a:r>
          </a:p>
          <a:p>
            <a:r>
              <a:rPr lang="en-US" dirty="0" smtClean="0"/>
              <a:t>Cry.</a:t>
            </a:r>
          </a:p>
          <a:p>
            <a:r>
              <a:rPr lang="en-US" dirty="0" smtClean="0"/>
              <a:t>Gasp. </a:t>
            </a:r>
          </a:p>
          <a:p>
            <a:r>
              <a:rPr lang="en-US" dirty="0" smtClean="0"/>
              <a:t>Applaud.</a:t>
            </a:r>
          </a:p>
          <a:p>
            <a:r>
              <a:rPr lang="en-US" dirty="0" smtClean="0"/>
              <a:t>Audience response will affect what you describe and when.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34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Close contact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Guide people at the touch tour (</a:t>
            </a:r>
            <a:r>
              <a:rPr lang="en-US" dirty="0" err="1" smtClean="0"/>
              <a:t>ToTo</a:t>
            </a:r>
            <a:r>
              <a:rPr lang="en-US" dirty="0" smtClean="0"/>
              <a:t>)</a:t>
            </a:r>
          </a:p>
          <a:p>
            <a:r>
              <a:rPr lang="en-US" dirty="0" smtClean="0"/>
              <a:t>Liaise with Stage Manager.</a:t>
            </a:r>
          </a:p>
          <a:p>
            <a:r>
              <a:rPr lang="en-US" dirty="0" smtClean="0"/>
              <a:t>Brief Cast and Front of House.</a:t>
            </a:r>
          </a:p>
          <a:p>
            <a:r>
              <a:rPr lang="en-US" dirty="0" smtClean="0"/>
              <a:t>Work with Sound Technicians.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03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May be divided between 2 Describers.</a:t>
            </a:r>
          </a:p>
          <a:p>
            <a:r>
              <a:rPr lang="en-US" dirty="0" smtClean="0"/>
              <a:t>Between Act 1 and Act 2.</a:t>
            </a:r>
          </a:p>
          <a:p>
            <a:r>
              <a:rPr lang="en-US" dirty="0" smtClean="0"/>
              <a:t>For artistic purposes.</a:t>
            </a:r>
          </a:p>
          <a:p>
            <a:r>
              <a:rPr lang="en-US" dirty="0" smtClean="0"/>
              <a:t>Keep in synch.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75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From your fellow Describer.</a:t>
            </a:r>
          </a:p>
          <a:p>
            <a:r>
              <a:rPr lang="en-US" dirty="0" smtClean="0"/>
              <a:t>An AD user.</a:t>
            </a:r>
          </a:p>
          <a:p>
            <a:r>
              <a:rPr lang="en-US" dirty="0" smtClean="0"/>
              <a:t>The director or member of the Company.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60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4"/>
          <p:cNvSpPr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</p:spPr>
        <p:txBody>
          <a:bodyPr>
            <a:normAutofit/>
          </a:bodyPr>
          <a:lstStyle/>
          <a:p>
            <a:r>
              <a:rPr lang="en-GB" sz="6600" dirty="0"/>
              <a:t>AD of Live Events </a:t>
            </a:r>
            <a:endParaRPr lang="en-US" sz="6600" dirty="0"/>
          </a:p>
        </p:txBody>
      </p:sp>
      <p:sp>
        <p:nvSpPr>
          <p:cNvPr id="14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3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1</a:t>
            </a:r>
            <a:endParaRPr lang="en-US" sz="4000" dirty="0"/>
          </a:p>
        </p:txBody>
      </p:sp>
      <p:sp>
        <p:nvSpPr>
          <p:cNvPr id="15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Dr. Louise </a:t>
            </a:r>
            <a:r>
              <a:rPr lang="en-US" sz="3500" dirty="0" err="1" smtClean="0"/>
              <a:t>FryeR</a:t>
            </a:r>
            <a:endParaRPr lang="en-US" sz="3500" dirty="0"/>
          </a:p>
        </p:txBody>
      </p:sp>
      <p:sp>
        <p:nvSpPr>
          <p:cNvPr id="16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smtClean="0">
                <a:latin typeface="Verdana" charset="0"/>
                <a:ea typeface="Verdana" charset="0"/>
                <a:cs typeface="Verdana" charset="0"/>
              </a:rPr>
              <a:t>Utopian </a:t>
            </a:r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Voices Ltd.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AD for Live Events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r>
              <a:rPr lang="en-GB" sz="4000" dirty="0" smtClean="0"/>
              <a:t>Audio Description (AD) </a:t>
            </a:r>
            <a:r>
              <a:rPr lang="en-GB" dirty="0"/>
              <a:t>isn’t only recorded for </a:t>
            </a:r>
            <a:r>
              <a:rPr lang="en-GB" sz="4000" dirty="0" smtClean="0"/>
              <a:t>film and TV.</a:t>
            </a:r>
          </a:p>
          <a:p>
            <a:pPr>
              <a:lnSpc>
                <a:spcPct val="150000"/>
              </a:lnSpc>
            </a:pP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/>
              <a:t>What type of events can be described?</a:t>
            </a:r>
            <a:br>
              <a:rPr lang="en-US" sz="6000" dirty="0" smtClean="0"/>
            </a:b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I</a:t>
            </a:r>
            <a:r>
              <a:rPr lang="en-GB" sz="4000" dirty="0" smtClean="0"/>
              <a:t>t is also delivered live for all sorts of events </a:t>
            </a:r>
          </a:p>
          <a:p>
            <a:r>
              <a:rPr lang="en-GB" dirty="0" smtClean="0"/>
              <a:t>Plays.</a:t>
            </a:r>
          </a:p>
          <a:p>
            <a:r>
              <a:rPr lang="en-GB" sz="4000" dirty="0" smtClean="0"/>
              <a:t>Ballets.</a:t>
            </a:r>
          </a:p>
          <a:p>
            <a:r>
              <a:rPr lang="en-GB" dirty="0" smtClean="0"/>
              <a:t>Operas.</a:t>
            </a:r>
          </a:p>
          <a:p>
            <a:r>
              <a:rPr lang="en-GB" sz="4000" dirty="0" smtClean="0"/>
              <a:t>Carnival.</a:t>
            </a:r>
          </a:p>
          <a:p>
            <a:r>
              <a:rPr lang="en-GB" dirty="0" smtClean="0"/>
              <a:t>Circus.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for Sport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43887" y="3449284"/>
            <a:ext cx="17223583" cy="4831465"/>
          </a:xfrm>
        </p:spPr>
        <p:txBody>
          <a:bodyPr/>
          <a:lstStyle/>
          <a:p>
            <a:r>
              <a:rPr lang="en-US" dirty="0" smtClean="0"/>
              <a:t>Not in this module.</a:t>
            </a:r>
          </a:p>
        </p:txBody>
      </p:sp>
    </p:spTree>
    <p:extLst>
      <p:ext uri="{BB962C8B-B14F-4D97-AF65-F5344CB8AC3E}">
        <p14:creationId xmlns:p14="http://schemas.microsoft.com/office/powerpoint/2010/main" val="402737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Differences between AD for Screen and AD for Live events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Content.</a:t>
            </a:r>
          </a:p>
          <a:p>
            <a:r>
              <a:rPr lang="en-US" dirty="0" smtClean="0"/>
              <a:t>Scripting.</a:t>
            </a:r>
          </a:p>
          <a:p>
            <a:r>
              <a:rPr lang="en-US" dirty="0" smtClean="0"/>
              <a:t>Delivery.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79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Describe the </a:t>
            </a:r>
            <a:r>
              <a:rPr lang="en-US" dirty="0"/>
              <a:t>performance </a:t>
            </a:r>
            <a:r>
              <a:rPr lang="en-US" dirty="0" smtClean="0"/>
              <a:t>space.</a:t>
            </a:r>
          </a:p>
          <a:p>
            <a:r>
              <a:rPr lang="en-US" dirty="0" smtClean="0"/>
              <a:t>Events on stage.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8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Enhanced AD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AD enhanced by:</a:t>
            </a:r>
          </a:p>
          <a:p>
            <a:r>
              <a:rPr lang="en-US" dirty="0" smtClean="0"/>
              <a:t>An Audio introduction.</a:t>
            </a:r>
          </a:p>
          <a:p>
            <a:r>
              <a:rPr lang="en-US" dirty="0" smtClean="0"/>
              <a:t>A Touch tour.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48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ad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AD “closed” - delivered via a headset.</a:t>
            </a:r>
          </a:p>
        </p:txBody>
      </p:sp>
    </p:spTree>
    <p:extLst>
      <p:ext uri="{BB962C8B-B14F-4D97-AF65-F5344CB8AC3E}">
        <p14:creationId xmlns:p14="http://schemas.microsoft.com/office/powerpoint/2010/main" val="2014847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 live performance is subject to change.</a:t>
            </a:r>
          </a:p>
          <a:p>
            <a:r>
              <a:rPr lang="en-US" dirty="0" smtClean="0"/>
              <a:t>Expect the unexpected.</a:t>
            </a:r>
          </a:p>
          <a:p>
            <a:r>
              <a:rPr lang="en-US" dirty="0" smtClean="0"/>
              <a:t>Improvise if necessary.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27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10723</TotalTime>
  <Words>332</Words>
  <Application>Microsoft Office PowerPoint</Application>
  <PresentationFormat>Personalització</PresentationFormat>
  <Paragraphs>86</Paragraphs>
  <Slides>18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18</vt:i4>
      </vt:variant>
    </vt:vector>
  </HeadingPairs>
  <TitlesOfParts>
    <vt:vector size="19" baseType="lpstr">
      <vt:lpstr>PRIMA PAGINA - TITOLO</vt:lpstr>
      <vt:lpstr>AD of Live Events </vt:lpstr>
      <vt:lpstr>AD for Live Events</vt:lpstr>
      <vt:lpstr>What type of events can be described? </vt:lpstr>
      <vt:lpstr>AD for Sport</vt:lpstr>
      <vt:lpstr>Differences between AD for Screen and AD for Live events</vt:lpstr>
      <vt:lpstr>Content</vt:lpstr>
      <vt:lpstr>Enhanced AD</vt:lpstr>
      <vt:lpstr>traditional ad</vt:lpstr>
      <vt:lpstr>scripting</vt:lpstr>
      <vt:lpstr>delivery</vt:lpstr>
      <vt:lpstr>Performances with no dialogue</vt:lpstr>
      <vt:lpstr>Your listener is part of an audience</vt:lpstr>
      <vt:lpstr>Close contact</vt:lpstr>
      <vt:lpstr>collaboration</vt:lpstr>
      <vt:lpstr>feedback</vt:lpstr>
      <vt:lpstr>AD of Live Events 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description of live events</dc:title>
  <dc:creator>Marta Rial Pan</dc:creator>
  <cp:lastModifiedBy>1228835</cp:lastModifiedBy>
  <cp:revision>236</cp:revision>
  <dcterms:created xsi:type="dcterms:W3CDTF">2016-10-18T07:38:44Z</dcterms:created>
  <dcterms:modified xsi:type="dcterms:W3CDTF">2019-02-14T11:43:32Z</dcterms:modified>
</cp:coreProperties>
</file>