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7" r:id="rId2"/>
    <p:sldId id="317" r:id="rId3"/>
    <p:sldId id="313" r:id="rId4"/>
    <p:sldId id="348" r:id="rId5"/>
    <p:sldId id="349" r:id="rId6"/>
    <p:sldId id="350" r:id="rId7"/>
    <p:sldId id="333" r:id="rId8"/>
    <p:sldId id="324" r:id="rId9"/>
    <p:sldId id="342" r:id="rId10"/>
    <p:sldId id="306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8" r:id="rId19"/>
    <p:sldId id="359" r:id="rId20"/>
    <p:sldId id="347" r:id="rId21"/>
    <p:sldId id="332" r:id="rId22"/>
    <p:sldId id="303" r:id="rId23"/>
    <p:sldId id="304" r:id="rId24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44" autoAdjust="0"/>
    <p:restoredTop sz="81092" autoAdjust="0"/>
  </p:normalViewPr>
  <p:slideViewPr>
    <p:cSldViewPr snapToGrid="0">
      <p:cViewPr varScale="1">
        <p:scale>
          <a:sx n="60" d="100"/>
          <a:sy n="60" d="100"/>
        </p:scale>
        <p:origin x="-870" y="-90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2/4/2019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04/02/2019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9461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1595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1005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366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349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80431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978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7279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98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62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696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7592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72693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563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9037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055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2701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6013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0998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6287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5" Type="http://schemas.openxmlformats.org/officeDocument/2006/relationships/image" Target="../media/image8.png"/><Relationship Id="rId4" Type="http://schemas.openxmlformats.org/officeDocument/2006/relationships/hyperlink" Target="http://www.adlabproject.eu/Docs/adlab%20book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NUL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hyperlink" Target="http://www.adlabproject.eu/Docs/adlab%20book/index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audio" Target="NULL"/><Relationship Id="rId5" Type="http://schemas.openxmlformats.org/officeDocument/2006/relationships/hyperlink" Target="http://audiodescription.co.uk/uploads/general/itcguide_sds_audio_desc_word3.pdf" TargetMode="External"/><Relationship Id="rId4" Type="http://schemas.openxmlformats.org/officeDocument/2006/relationships/hyperlink" Target="https://www.dropbox.com/referrer_cleansing_redirect?hmac=NymOs3SIe8pYLgfahPTLGSegfvP5bpZDj8L+X2KB3ic=&amp;url=http://www.adlabproject.eu/Docs/adlab%20book/index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Screen ad: films and genres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 university 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53831" y="7740866"/>
            <a:ext cx="15525546" cy="1507096"/>
          </a:xfrm>
        </p:spPr>
        <p:txBody>
          <a:bodyPr/>
          <a:lstStyle/>
          <a:p>
            <a:r>
              <a:rPr lang="en-US" sz="2800" dirty="0" smtClean="0"/>
              <a:t>Source: </a:t>
            </a:r>
            <a:r>
              <a:rPr lang="en-US" sz="2800" u="sng" dirty="0">
                <a:hlinkClick r:id="rId4" invalidUrl="http://www.adlabproject.eu/Docs/adlab book/index.html"/>
              </a:rPr>
              <a:t>http://www.adlabproject.eu/Docs/adlab%20book/index.html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3" descr="A diagram with four boxes. In the top there is a box Temporal relations, there's an arrow leading to the middle box called Actions. There are two more boxes at the bottom: Characters and Spatio-temporal Settings. There are bidirectional arrows between these two boxes and the middle Actions box." title="Diagram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982" y="451925"/>
            <a:ext cx="10320763" cy="728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50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53831" y="7740866"/>
            <a:ext cx="15525546" cy="1507096"/>
          </a:xfrm>
        </p:spPr>
        <p:txBody>
          <a:bodyPr/>
          <a:lstStyle/>
          <a:p>
            <a:r>
              <a:rPr lang="en-US" sz="2800" dirty="0" smtClean="0"/>
              <a:t>Source: </a:t>
            </a:r>
            <a:r>
              <a:rPr lang="en-US" sz="2800" u="sng" dirty="0">
                <a:hlinkClick r:id="rId4" invalidUrl="http://www.adlabproject.eu/Docs/adlab book/index.html"/>
              </a:rPr>
              <a:t>http://www.adlabproject.eu/Docs/adlab%20book/index.html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3" descr="A diagram with four boxes. In the top there is a box Temporal relations, there's an arrow leading to the middle box called Actions. There are two more boxes at the bottom: Characters and Spatio-temporal Settings. There are bidirectional arrows between these two boxes and the middle Actions box." title="Diagram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982" y="451925"/>
            <a:ext cx="10320763" cy="7288941"/>
          </a:xfrm>
          <a:prstGeom prst="rect">
            <a:avLst/>
          </a:prstGeom>
        </p:spPr>
      </p:pic>
      <p:pic>
        <p:nvPicPr>
          <p:cNvPr id="3" name="Picture 2" descr="A green icon of a tick sign meaning OK. " title="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83951" y="955416"/>
            <a:ext cx="1092665" cy="1239515"/>
          </a:xfrm>
          <a:prstGeom prst="rect">
            <a:avLst/>
          </a:prstGeom>
        </p:spPr>
      </p:pic>
      <p:pic>
        <p:nvPicPr>
          <p:cNvPr id="5" name="Picture 4" descr="A green icon of a tick sign meaning OK. " title="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7888" y="5899122"/>
            <a:ext cx="1092665" cy="1239515"/>
          </a:xfrm>
          <a:prstGeom prst="rect">
            <a:avLst/>
          </a:prstGeom>
        </p:spPr>
      </p:pic>
      <p:pic>
        <p:nvPicPr>
          <p:cNvPr id="6" name="Picture 5" descr="A green icon of a tick sign meaning OK. " title="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20185" y="5899123"/>
            <a:ext cx="1092665" cy="1239515"/>
          </a:xfrm>
          <a:prstGeom prst="rect">
            <a:avLst/>
          </a:prstGeom>
        </p:spPr>
      </p:pic>
      <p:pic>
        <p:nvPicPr>
          <p:cNvPr id="7" name="Picture 6" descr="A green icon of a tick sign meaning OK. " title="tick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1286" y="3327089"/>
            <a:ext cx="1092665" cy="123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7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7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genres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317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Film genres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250088" y="2487537"/>
            <a:ext cx="11065319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Comedy.</a:t>
            </a:r>
          </a:p>
          <a:p>
            <a:r>
              <a:rPr lang="en-GB" dirty="0" smtClean="0"/>
              <a:t>Melodrama.</a:t>
            </a:r>
          </a:p>
          <a:p>
            <a:r>
              <a:rPr lang="en-GB" dirty="0" smtClean="0"/>
              <a:t>Action.</a:t>
            </a:r>
          </a:p>
          <a:p>
            <a:r>
              <a:rPr lang="en-GB" dirty="0" smtClean="0"/>
              <a:t>Thriller.</a:t>
            </a:r>
          </a:p>
          <a:p>
            <a:r>
              <a:rPr lang="en-GB" dirty="0" smtClean="0"/>
              <a:t>Western</a:t>
            </a:r>
            <a:r>
              <a:rPr lang="is-IS" dirty="0" smtClean="0"/>
              <a:t>…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354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Musical </a:t>
            </a:r>
            <a:r>
              <a:rPr lang="en-US" sz="6000" dirty="0" smtClean="0">
                <a:sym typeface="Wingdings"/>
              </a:rPr>
              <a:t> songs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916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Horror </a:t>
            </a:r>
            <a:r>
              <a:rPr lang="en-US" sz="6000" dirty="0" smtClean="0">
                <a:sym typeface="Wingdings"/>
              </a:rPr>
              <a:t> scary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3551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Romance + comedy = romantic comedy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Science fiction + horror </a:t>
            </a:r>
            <a:br>
              <a:rPr lang="en-US" sz="4800" dirty="0" smtClean="0"/>
            </a:br>
            <a:r>
              <a:rPr lang="en-US" sz="4800" dirty="0" smtClean="0"/>
              <a:t>= science fiction horror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9647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Documentary </a:t>
            </a:r>
            <a:r>
              <a:rPr lang="en-US" sz="6000" dirty="0" smtClean="0">
                <a:sym typeface="Wingdings"/>
              </a:rPr>
              <a:t> terms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6381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Action films </a:t>
            </a:r>
            <a:r>
              <a:rPr lang="en-US" sz="6000" dirty="0" smtClean="0">
                <a:sym typeface="Wingdings"/>
              </a:rPr>
              <a:t> short sentences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141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comedy</a:t>
            </a:r>
            <a:endParaRPr lang="en-US" sz="6000" dirty="0"/>
          </a:p>
        </p:txBody>
      </p:sp>
      <p:pic>
        <p:nvPicPr>
          <p:cNvPr id="3" name="Picture 2" descr="A picture of a dark-haired laughing woman." title="Laughing wo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616" y="2571441"/>
            <a:ext cx="5016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0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5378196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TV</a:t>
            </a:r>
          </a:p>
          <a:p>
            <a:r>
              <a:rPr lang="en-GB" dirty="0" smtClean="0"/>
              <a:t>DVD</a:t>
            </a:r>
          </a:p>
          <a:p>
            <a:r>
              <a:rPr lang="en-GB" dirty="0" smtClean="0"/>
              <a:t>cinema</a:t>
            </a:r>
          </a:p>
          <a:p>
            <a:r>
              <a:rPr lang="en-GB" dirty="0" smtClean="0"/>
              <a:t>VOD</a:t>
            </a:r>
          </a:p>
        </p:txBody>
      </p:sp>
    </p:spTree>
    <p:extLst>
      <p:ext uri="{BB962C8B-B14F-4D97-AF65-F5344CB8AC3E}">
        <p14:creationId xmlns:p14="http://schemas.microsoft.com/office/powerpoint/2010/main" val="171121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667338" cy="4649921"/>
          </a:xfrm>
        </p:spPr>
        <p:txBody>
          <a:bodyPr>
            <a:noAutofit/>
          </a:bodyPr>
          <a:lstStyle/>
          <a:p>
            <a:r>
              <a:rPr lang="en-GB" dirty="0" err="1"/>
              <a:t>Remael</a:t>
            </a:r>
            <a:r>
              <a:rPr lang="en-GB" dirty="0"/>
              <a:t>, A., </a:t>
            </a:r>
            <a:r>
              <a:rPr lang="en-GB" dirty="0" err="1"/>
              <a:t>Reviers</a:t>
            </a:r>
            <a:r>
              <a:rPr lang="en-GB" dirty="0"/>
              <a:t>, N., </a:t>
            </a:r>
            <a:r>
              <a:rPr lang="en-GB" dirty="0" err="1"/>
              <a:t>Vercauteren</a:t>
            </a:r>
            <a:r>
              <a:rPr lang="en-GB" dirty="0"/>
              <a:t>, G. (2015) </a:t>
            </a:r>
            <a:r>
              <a:rPr lang="en-GB" i="1" dirty="0"/>
              <a:t>Pictures painted in Words. ADLAB Audio Description guidelines. </a:t>
            </a:r>
            <a:r>
              <a:rPr lang="en-GB" dirty="0"/>
              <a:t>Trieste: EUT, </a:t>
            </a:r>
            <a:r>
              <a:rPr lang="en-GB" dirty="0">
                <a:hlinkClick r:id="rId4" invalidUrl="https://www.dropbox.com/referrer_cleansing_redirect?hmac=NymOs3SIe8pYLgfahPTLGSegfvP5bpZDj8L+X2KB3ic=&amp;url=http://www.adlabproject.eu/Docs/adlab book/index.html"/>
              </a:rPr>
              <a:t>www.adlabproject.eu/Docs/adlab%20book/index.html</a:t>
            </a:r>
            <a:endParaRPr lang="en-US" dirty="0"/>
          </a:p>
          <a:p>
            <a:r>
              <a:rPr lang="en-GB" dirty="0" smtClean="0"/>
              <a:t>ITC Guidance on Standards for Audio Description. (2000). </a:t>
            </a:r>
            <a:r>
              <a:rPr lang="en-GB" dirty="0" smtClean="0">
                <a:hlinkClick r:id="rId5"/>
              </a:rPr>
              <a:t>http</a:t>
            </a:r>
            <a:r>
              <a:rPr lang="en-GB" dirty="0">
                <a:hlinkClick r:id="rId5"/>
              </a:rPr>
              <a:t>://</a:t>
            </a:r>
            <a:r>
              <a:rPr lang="en-GB" dirty="0" smtClean="0">
                <a:hlinkClick r:id="rId5"/>
              </a:rPr>
              <a:t>audiodescription.co.uk/uploads/general/itcguide_sds_audio_desc_word3.pdf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3040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/>
              <a:t>Screen ad: films and genres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2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Agnieszka </a:t>
            </a:r>
            <a:r>
              <a:rPr lang="en-US" sz="3500" dirty="0" err="1" smtClean="0"/>
              <a:t>Chmiel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854887" cy="59723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Adam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mickiewicz</a:t>
            </a:r>
            <a:r>
              <a:rPr lang="en-US" sz="3500" smtClean="0">
                <a:latin typeface="Verdana" charset="0"/>
                <a:ea typeface="Verdana" charset="0"/>
                <a:cs typeface="Verdana" charset="0"/>
              </a:rPr>
              <a:t> university </a:t>
            </a:r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in </a:t>
            </a:r>
            <a:r>
              <a:rPr lang="en-US" sz="3500" dirty="0" err="1" smtClean="0">
                <a:latin typeface="Verdana" charset="0"/>
                <a:ea typeface="Verdana" charset="0"/>
                <a:cs typeface="Verdana" charset="0"/>
              </a:rPr>
              <a:t>poznan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9478538" y="7333785"/>
            <a:ext cx="9813072" cy="1647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Designed by </a:t>
            </a:r>
            <a:r>
              <a:rPr lang="en-US" sz="2800" dirty="0" err="1" smtClean="0"/>
              <a:t>Freepic</a:t>
            </a:r>
            <a:r>
              <a:rPr lang="en-US" sz="2800" dirty="0" smtClean="0"/>
              <a:t> from </a:t>
            </a:r>
            <a:r>
              <a:rPr lang="en-US" sz="2800" dirty="0" err="1" smtClean="0"/>
              <a:t>Flaticon</a:t>
            </a:r>
            <a:endParaRPr lang="en-US" sz="2800" dirty="0" smtClean="0"/>
          </a:p>
        </p:txBody>
      </p:sp>
      <p:pic>
        <p:nvPicPr>
          <p:cNvPr id="8" name="Picture 7" descr="A black icon of a TV set." title="TV se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751" y="629696"/>
            <a:ext cx="6730380" cy="670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4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8" y="3065311"/>
            <a:ext cx="11065319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Prepared in advance.</a:t>
            </a:r>
          </a:p>
          <a:p>
            <a:r>
              <a:rPr lang="en-GB" dirty="0" smtClean="0"/>
              <a:t>Recorded.</a:t>
            </a:r>
          </a:p>
          <a:p>
            <a:r>
              <a:rPr lang="en-GB" dirty="0" smtClean="0"/>
              <a:t>Sometimes delivered live in a cinema.</a:t>
            </a:r>
          </a:p>
        </p:txBody>
      </p:sp>
    </p:spTree>
    <p:extLst>
      <p:ext uri="{BB962C8B-B14F-4D97-AF65-F5344CB8AC3E}">
        <p14:creationId xmlns:p14="http://schemas.microsoft.com/office/powerpoint/2010/main" val="1711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Voicing Screen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8" y="3065311"/>
            <a:ext cx="11065319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By author of the AD script.</a:t>
            </a:r>
          </a:p>
          <a:p>
            <a:r>
              <a:rPr lang="en-GB" dirty="0" smtClean="0"/>
              <a:t>By a voice talent.</a:t>
            </a:r>
          </a:p>
        </p:txBody>
      </p:sp>
    </p:spTree>
    <p:extLst>
      <p:ext uri="{BB962C8B-B14F-4D97-AF65-F5344CB8AC3E}">
        <p14:creationId xmlns:p14="http://schemas.microsoft.com/office/powerpoint/2010/main" val="48280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8" y="3065311"/>
            <a:ext cx="11065319" cy="4649921"/>
          </a:xfrm>
        </p:spPr>
        <p:txBody>
          <a:bodyPr>
            <a:noAutofit/>
          </a:bodyPr>
          <a:lstStyle/>
          <a:p>
            <a:r>
              <a:rPr lang="en-GB" dirty="0" smtClean="0"/>
              <a:t>AD fits between dialogues.</a:t>
            </a:r>
          </a:p>
          <a:p>
            <a:r>
              <a:rPr lang="en-GB" dirty="0" smtClean="0"/>
              <a:t>Special effects are audible.</a:t>
            </a:r>
          </a:p>
        </p:txBody>
      </p:sp>
    </p:spTree>
    <p:extLst>
      <p:ext uri="{BB962C8B-B14F-4D97-AF65-F5344CB8AC3E}">
        <p14:creationId xmlns:p14="http://schemas.microsoft.com/office/powerpoint/2010/main" val="67956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 woman touches her templates as if suffering from a headache." title="photo of a woma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348" y="713677"/>
            <a:ext cx="5388827" cy="809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92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suitable for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922295"/>
            <a:ext cx="16446698" cy="3792937"/>
          </a:xfrm>
        </p:spPr>
        <p:txBody>
          <a:bodyPr>
            <a:noAutofit/>
          </a:bodyPr>
          <a:lstStyle/>
          <a:p>
            <a:r>
              <a:rPr lang="en-US" dirty="0" smtClean="0"/>
              <a:t>Quiz shows</a:t>
            </a:r>
            <a:r>
              <a:rPr lang="en-US" sz="4000" dirty="0" smtClean="0"/>
              <a:t>.</a:t>
            </a:r>
          </a:p>
          <a:p>
            <a:r>
              <a:rPr lang="en-US" dirty="0" smtClean="0"/>
              <a:t>Game shows.</a:t>
            </a:r>
          </a:p>
          <a:p>
            <a:r>
              <a:rPr lang="en-US" sz="4000" dirty="0" smtClean="0"/>
              <a:t>News.</a:t>
            </a:r>
            <a:endParaRPr lang="en-US" sz="4000" dirty="0"/>
          </a:p>
        </p:txBody>
      </p:sp>
      <p:pic>
        <p:nvPicPr>
          <p:cNvPr id="5" name="Picture 4" descr="An unhappy emoticon. A yellow circle with black eyes and mouth." title="unhappy emotic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958" y="3922295"/>
            <a:ext cx="3251200" cy="3251200"/>
          </a:xfrm>
          <a:prstGeom prst="rect">
            <a:avLst/>
          </a:prstGeom>
        </p:spPr>
      </p:pic>
      <p:sp>
        <p:nvSpPr>
          <p:cNvPr id="6" name="Symbol zastępczy tekstu 2"/>
          <p:cNvSpPr txBox="1">
            <a:spLocks/>
          </p:cNvSpPr>
          <p:nvPr/>
        </p:nvSpPr>
        <p:spPr>
          <a:xfrm>
            <a:off x="9478538" y="7333785"/>
            <a:ext cx="9813072" cy="1647311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 smtClean="0"/>
              <a:t>Designed by </a:t>
            </a:r>
            <a:r>
              <a:rPr lang="en-US" sz="2800" dirty="0" err="1" smtClean="0"/>
              <a:t>Roundicons</a:t>
            </a:r>
            <a:r>
              <a:rPr lang="en-US" sz="2800" dirty="0" smtClean="0"/>
              <a:t> from </a:t>
            </a:r>
            <a:r>
              <a:rPr lang="en-US" sz="2800" dirty="0" err="1" smtClean="0"/>
              <a:t>Flaticon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7307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473398" y="3799769"/>
            <a:ext cx="18761398" cy="198834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story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3240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12105</TotalTime>
  <Words>240</Words>
  <Application>Microsoft Office PowerPoint</Application>
  <PresentationFormat>Personalització</PresentationFormat>
  <Paragraphs>86</Paragraphs>
  <Slides>23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24" baseType="lpstr">
      <vt:lpstr>PRIMA PAGINA - TITOLO</vt:lpstr>
      <vt:lpstr>Screen ad: films and genres</vt:lpstr>
      <vt:lpstr>Screen AD</vt:lpstr>
      <vt:lpstr>Presentació del PowerPoint</vt:lpstr>
      <vt:lpstr>Screen AD</vt:lpstr>
      <vt:lpstr>Voicing Screen AD</vt:lpstr>
      <vt:lpstr>requirements</vt:lpstr>
      <vt:lpstr>Presentació del PowerPoint</vt:lpstr>
      <vt:lpstr>Not suitable for AD</vt:lpstr>
      <vt:lpstr>story</vt:lpstr>
      <vt:lpstr>Presentació del PowerPoint</vt:lpstr>
      <vt:lpstr>Presentació del PowerPoint</vt:lpstr>
      <vt:lpstr>genres</vt:lpstr>
      <vt:lpstr>Film genres</vt:lpstr>
      <vt:lpstr>Musical  songs</vt:lpstr>
      <vt:lpstr>Horror  scary</vt:lpstr>
      <vt:lpstr>Romance + comedy = romantic comedy  Science fiction + horror  = science fiction horror</vt:lpstr>
      <vt:lpstr>Documentary  terms</vt:lpstr>
      <vt:lpstr>Action films  short sentences</vt:lpstr>
      <vt:lpstr>comedy</vt:lpstr>
      <vt:lpstr>references</vt:lpstr>
      <vt:lpstr>Screen ad: films and genres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 audio description: films and genres</dc:title>
  <dc:creator>Marta Rial Pan</dc:creator>
  <cp:lastModifiedBy>1228835</cp:lastModifiedBy>
  <cp:revision>237</cp:revision>
  <dcterms:created xsi:type="dcterms:W3CDTF">2016-10-18T07:38:44Z</dcterms:created>
  <dcterms:modified xsi:type="dcterms:W3CDTF">2019-02-04T14:52:50Z</dcterms:modified>
</cp:coreProperties>
</file>