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7" r:id="rId2"/>
    <p:sldId id="306" r:id="rId3"/>
    <p:sldId id="286" r:id="rId4"/>
    <p:sldId id="321" r:id="rId5"/>
    <p:sldId id="313" r:id="rId6"/>
    <p:sldId id="322" r:id="rId7"/>
    <p:sldId id="323" r:id="rId8"/>
    <p:sldId id="324" r:id="rId9"/>
    <p:sldId id="302" r:id="rId10"/>
    <p:sldId id="325" r:id="rId11"/>
    <p:sldId id="333" r:id="rId12"/>
    <p:sldId id="327" r:id="rId13"/>
    <p:sldId id="334" r:id="rId14"/>
    <p:sldId id="328" r:id="rId15"/>
    <p:sldId id="330" r:id="rId16"/>
    <p:sldId id="331" r:id="rId17"/>
    <p:sldId id="317" r:id="rId18"/>
    <p:sldId id="332" r:id="rId19"/>
    <p:sldId id="303" r:id="rId20"/>
    <p:sldId id="304" r:id="rId21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06" autoAdjust="0"/>
    <p:restoredTop sz="80959" autoAdjust="0"/>
  </p:normalViewPr>
  <p:slideViewPr>
    <p:cSldViewPr snapToGrid="0">
      <p:cViewPr>
        <p:scale>
          <a:sx n="72" d="100"/>
          <a:sy n="72" d="100"/>
        </p:scale>
        <p:origin x="-900" y="120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04/02/2019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829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5410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195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18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4886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2405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2151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696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269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9461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8375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563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3576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7613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0998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NUL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.wav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.wav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software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2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3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Agnieszka </a:t>
            </a:r>
            <a:r>
              <a:rPr lang="en-US" sz="3500" dirty="0" err="1" smtClean="0"/>
              <a:t>Chmiel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854887" cy="59723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 university in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YouDescribe." title="screensho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161" y="767861"/>
            <a:ext cx="14353931" cy="654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27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YouDescribe." title="screensho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161" y="767861"/>
            <a:ext cx="14353931" cy="65451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356847" y="5862918"/>
            <a:ext cx="3765177" cy="75303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8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813538"/>
            <a:ext cx="16446698" cy="1195754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en-GB" sz="6600" dirty="0" err="1" smtClean="0"/>
              <a:t>LiveDescribe</a:t>
            </a:r>
            <a:endParaRPr lang="en-GB" sz="6600" dirty="0" smtClean="0"/>
          </a:p>
          <a:p>
            <a:pPr marL="0" lvl="0" indent="0" algn="ctr">
              <a:buNone/>
            </a:pPr>
            <a:r>
              <a:rPr lang="en-GB" sz="6600" dirty="0" err="1" smtClean="0"/>
              <a:t>livedescribe.com</a:t>
            </a:r>
            <a:endParaRPr lang="en-GB" sz="6600" dirty="0" smtClean="0"/>
          </a:p>
          <a:p>
            <a:pPr marL="0" lvl="0" indent="0" algn="ctr">
              <a:buNone/>
            </a:pP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73491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813538"/>
            <a:ext cx="16446698" cy="1195754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en-GB" sz="6600" dirty="0" err="1" smtClean="0"/>
              <a:t>LiveDescribe</a:t>
            </a:r>
            <a:r>
              <a:rPr lang="en-GB" sz="6600" dirty="0" smtClean="0"/>
              <a:t> interface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3389" y="4812670"/>
            <a:ext cx="2832848" cy="2862322"/>
          </a:xfrm>
          <a:prstGeom prst="rect">
            <a:avLst/>
          </a:prstGeom>
          <a:ln w="635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Video preview window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17802" y="7131441"/>
            <a:ext cx="3528972" cy="1938992"/>
          </a:xfrm>
          <a:prstGeom prst="rect">
            <a:avLst/>
          </a:prstGeom>
          <a:ln w="635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Recording option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73552" y="4636764"/>
            <a:ext cx="3388659" cy="1938992"/>
          </a:xfrm>
          <a:prstGeom prst="rect">
            <a:avLst/>
          </a:prstGeom>
          <a:ln w="635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AD script window</a:t>
            </a:r>
          </a:p>
        </p:txBody>
      </p:sp>
    </p:spTree>
    <p:extLst>
      <p:ext uri="{BB962C8B-B14F-4D97-AF65-F5344CB8AC3E}">
        <p14:creationId xmlns:p14="http://schemas.microsoft.com/office/powerpoint/2010/main" val="37054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LiveDescribe web interface." title="screensho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469" y="483203"/>
            <a:ext cx="13683761" cy="740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8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813538"/>
            <a:ext cx="16446698" cy="1195754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en-GB" sz="6600" dirty="0" smtClean="0"/>
              <a:t>Subtitling software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4512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637692"/>
            <a:ext cx="7936114" cy="1371600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en-GB" sz="6600" dirty="0" smtClean="0"/>
              <a:t>Dialogue/subtitles</a:t>
            </a:r>
            <a:endParaRPr lang="en-US" sz="6600" dirty="0"/>
          </a:p>
        </p:txBody>
      </p:sp>
      <p:sp>
        <p:nvSpPr>
          <p:cNvPr id="4" name="Symbol zastępczy tekstu 2"/>
          <p:cNvSpPr txBox="1">
            <a:spLocks/>
          </p:cNvSpPr>
          <p:nvPr/>
        </p:nvSpPr>
        <p:spPr>
          <a:xfrm>
            <a:off x="504501" y="4009292"/>
            <a:ext cx="8498822" cy="1195754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6600" smtClean="0"/>
              <a:t>Audio description</a:t>
            </a:r>
            <a:endParaRPr lang="en-US" sz="6600" dirty="0"/>
          </a:p>
        </p:txBody>
      </p:sp>
      <p:sp>
        <p:nvSpPr>
          <p:cNvPr id="2" name="Rounded Rectangle 1" descr="A blue rectangle." title="rectangle"/>
          <p:cNvSpPr/>
          <p:nvPr/>
        </p:nvSpPr>
        <p:spPr>
          <a:xfrm>
            <a:off x="9671538" y="2954215"/>
            <a:ext cx="1582616" cy="10550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 descr="A blue rectangle." title="rectangle"/>
          <p:cNvSpPr/>
          <p:nvPr/>
        </p:nvSpPr>
        <p:spPr>
          <a:xfrm>
            <a:off x="12520246" y="2954215"/>
            <a:ext cx="2250831" cy="10550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 descr="A blue rectangle." title="rectangle"/>
          <p:cNvSpPr/>
          <p:nvPr/>
        </p:nvSpPr>
        <p:spPr>
          <a:xfrm>
            <a:off x="16529538" y="2954215"/>
            <a:ext cx="1019908" cy="10550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 descr="A blue rectangle." title="rectangle"/>
          <p:cNvSpPr/>
          <p:nvPr/>
        </p:nvSpPr>
        <p:spPr>
          <a:xfrm>
            <a:off x="11377246" y="4607169"/>
            <a:ext cx="1143000" cy="1019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 title="rectangle"/>
          <p:cNvSpPr/>
          <p:nvPr/>
        </p:nvSpPr>
        <p:spPr>
          <a:xfrm>
            <a:off x="15052431" y="4607169"/>
            <a:ext cx="1160584" cy="10199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7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667338" cy="4649921"/>
          </a:xfrm>
        </p:spPr>
        <p:txBody>
          <a:bodyPr>
            <a:noAutofit/>
          </a:bodyPr>
          <a:lstStyle/>
          <a:p>
            <a:r>
              <a:rPr lang="en-GB" dirty="0" smtClean="0"/>
              <a:t>Fryer</a:t>
            </a:r>
            <a:r>
              <a:rPr lang="en-GB" dirty="0"/>
              <a:t>, L. (2017). </a:t>
            </a:r>
            <a:r>
              <a:rPr lang="en-GB" i="1" dirty="0"/>
              <a:t>An Introduction to Audio Description. A practical guide</a:t>
            </a:r>
            <a:r>
              <a:rPr lang="en-GB" dirty="0"/>
              <a:t>. London: Routledge</a:t>
            </a:r>
            <a:r>
              <a:rPr lang="en-GB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1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software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2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3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Agnieszka </a:t>
            </a:r>
            <a:r>
              <a:rPr lang="en-US" sz="3500" dirty="0" err="1" smtClean="0"/>
              <a:t>Chmiel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854887" cy="59723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smtClean="0">
                <a:latin typeface="Verdana" charset="0"/>
                <a:ea typeface="Verdana" charset="0"/>
                <a:cs typeface="Verdana" charset="0"/>
              </a:rPr>
              <a:t> university 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in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3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Professional software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922295"/>
            <a:ext cx="16446698" cy="3792937"/>
          </a:xfrm>
        </p:spPr>
        <p:txBody>
          <a:bodyPr>
            <a:noAutofit/>
          </a:bodyPr>
          <a:lstStyle/>
          <a:p>
            <a:r>
              <a:rPr lang="en-US" sz="4000" dirty="0" smtClean="0"/>
              <a:t>Starfish Technologies.</a:t>
            </a:r>
          </a:p>
          <a:p>
            <a:r>
              <a:rPr lang="en-US" dirty="0" smtClean="0"/>
              <a:t>Miranda </a:t>
            </a:r>
            <a:r>
              <a:rPr lang="en-US" dirty="0" err="1" smtClean="0"/>
              <a:t>Softel</a:t>
            </a:r>
            <a:r>
              <a:rPr lang="en-US" dirty="0" smtClean="0"/>
              <a:t> Swift </a:t>
            </a:r>
            <a:r>
              <a:rPr lang="en-US" dirty="0" err="1" smtClean="0"/>
              <a:t>ADePT</a:t>
            </a:r>
            <a:r>
              <a:rPr lang="en-US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3450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n icon of a film tape with an arrow inside." title="Film tape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654" y="1969475"/>
            <a:ext cx="6100441" cy="4576885"/>
          </a:xfrm>
          <a:prstGeom prst="rect">
            <a:avLst/>
          </a:prstGeom>
        </p:spPr>
      </p:pic>
      <p:sp>
        <p:nvSpPr>
          <p:cNvPr id="8" name="Right Arrow 7" descr="A blue arrow." title="arrow"/>
          <p:cNvSpPr/>
          <p:nvPr/>
        </p:nvSpPr>
        <p:spPr>
          <a:xfrm>
            <a:off x="10128739" y="3536948"/>
            <a:ext cx="3094892" cy="1441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 descr="A blue rectangle." title="rectangle"/>
          <p:cNvSpPr/>
          <p:nvPr/>
        </p:nvSpPr>
        <p:spPr>
          <a:xfrm>
            <a:off x="13786339" y="3104905"/>
            <a:ext cx="3165230" cy="230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 descr="A blue rectangle." title="rectangle"/>
          <p:cNvSpPr/>
          <p:nvPr/>
        </p:nvSpPr>
        <p:spPr>
          <a:xfrm>
            <a:off x="2770331" y="684330"/>
            <a:ext cx="6939085" cy="53984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n icon of a film tape with an arrow." title="film tape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652" y="1095126"/>
            <a:ext cx="6100441" cy="4576885"/>
          </a:xfrm>
          <a:prstGeom prst="rect">
            <a:avLst/>
          </a:prstGeom>
        </p:spPr>
      </p:pic>
      <p:sp>
        <p:nvSpPr>
          <p:cNvPr id="2" name="Rounded Rectangle 1" descr="A blue rectangle with &quot;AD text&quot; written in it." title="rectangle"/>
          <p:cNvSpPr/>
          <p:nvPr/>
        </p:nvSpPr>
        <p:spPr>
          <a:xfrm>
            <a:off x="2770331" y="6493602"/>
            <a:ext cx="13864715" cy="11957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AD text</a:t>
            </a:r>
            <a:endParaRPr lang="en-US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1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171229" y="3747718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In-time</a:t>
            </a:r>
            <a:br>
              <a:rPr lang="en-US" sz="6000" dirty="0" smtClean="0"/>
            </a:br>
            <a:r>
              <a:rPr lang="en-US" dirty="0" smtClean="0"/>
              <a:t>out-time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0649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 descr="A blue rectangle." title="rectangle"/>
          <p:cNvSpPr/>
          <p:nvPr/>
        </p:nvSpPr>
        <p:spPr>
          <a:xfrm>
            <a:off x="2770331" y="684330"/>
            <a:ext cx="6939085" cy="53984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n icon of a film tape with an arrow." title="film tape ic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652" y="1095126"/>
            <a:ext cx="6100441" cy="4576885"/>
          </a:xfrm>
          <a:prstGeom prst="rect">
            <a:avLst/>
          </a:prstGeom>
        </p:spPr>
      </p:pic>
      <p:sp>
        <p:nvSpPr>
          <p:cNvPr id="2" name="Rounded Rectangle 1" descr="A blue rectangle with &quot;AD text&quot; written in it." title="rectangle"/>
          <p:cNvSpPr/>
          <p:nvPr/>
        </p:nvSpPr>
        <p:spPr>
          <a:xfrm>
            <a:off x="2770331" y="6493602"/>
            <a:ext cx="13864715" cy="11957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AD text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Rounded Rectangle 2" descr="A blue rectangle with a sample in-time." title="rectangle"/>
          <p:cNvSpPr/>
          <p:nvPr/>
        </p:nvSpPr>
        <p:spPr>
          <a:xfrm>
            <a:off x="11676185" y="1095126"/>
            <a:ext cx="4958861" cy="15073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00:04:15:00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6" name="Rounded Rectangle 5" descr="A blue rectangle with a sample out-time." title="rectangle"/>
          <p:cNvSpPr/>
          <p:nvPr/>
        </p:nvSpPr>
        <p:spPr>
          <a:xfrm>
            <a:off x="11676184" y="3013319"/>
            <a:ext cx="4958861" cy="15073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00:04:18:11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4" name="Picture 3" descr="A red flag." title="red fla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331" y="6308231"/>
            <a:ext cx="285750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soundwave on the black background." title="soundwav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677" y="4571999"/>
            <a:ext cx="11430000" cy="3134090"/>
          </a:xfrm>
          <a:prstGeom prst="rect">
            <a:avLst/>
          </a:prstGeom>
        </p:spPr>
      </p:pic>
      <p:pic>
        <p:nvPicPr>
          <p:cNvPr id="6" name="Picture 5" descr="A black soundwave." title="soundwav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677" y="1195754"/>
            <a:ext cx="11430000" cy="309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86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Free software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922295"/>
            <a:ext cx="16446698" cy="3792937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YouDescribe</a:t>
            </a:r>
            <a:r>
              <a:rPr lang="en-US" sz="4000" dirty="0" smtClean="0"/>
              <a:t>.</a:t>
            </a:r>
          </a:p>
          <a:p>
            <a:r>
              <a:rPr lang="en-US" dirty="0" err="1" smtClean="0"/>
              <a:t>LiveDescribe</a:t>
            </a:r>
            <a:r>
              <a:rPr lang="en-US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7307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813538"/>
            <a:ext cx="16446698" cy="1195754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en-GB" sz="6600" dirty="0" err="1" smtClean="0"/>
              <a:t>YouDescribe</a:t>
            </a:r>
            <a:endParaRPr lang="en-GB" sz="6600" dirty="0" smtClean="0"/>
          </a:p>
          <a:p>
            <a:pPr marL="0" lvl="0" indent="0" algn="ctr">
              <a:buNone/>
            </a:pPr>
            <a:r>
              <a:rPr lang="en-GB" sz="6600" dirty="0" err="1"/>
              <a:t>y</a:t>
            </a:r>
            <a:r>
              <a:rPr lang="en-GB" sz="6600" dirty="0" err="1" smtClean="0"/>
              <a:t>oudescribe.org</a:t>
            </a:r>
            <a:endParaRPr lang="en-GB" sz="6600" dirty="0" smtClean="0"/>
          </a:p>
          <a:p>
            <a:pPr marL="0" lvl="0" indent="0" algn="ctr">
              <a:buNone/>
            </a:pP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10652</TotalTime>
  <Words>132</Words>
  <Application>Microsoft Office PowerPoint</Application>
  <PresentationFormat>Personalització</PresentationFormat>
  <Paragraphs>67</Paragraphs>
  <Slides>20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20</vt:i4>
      </vt:variant>
    </vt:vector>
  </HeadingPairs>
  <TitlesOfParts>
    <vt:vector size="21" baseType="lpstr">
      <vt:lpstr>PRIMA PAGINA - TITOLO</vt:lpstr>
      <vt:lpstr>software</vt:lpstr>
      <vt:lpstr>Professional software</vt:lpstr>
      <vt:lpstr>Presentació del PowerPoint</vt:lpstr>
      <vt:lpstr>Presentació del PowerPoint</vt:lpstr>
      <vt:lpstr>In-time out-time</vt:lpstr>
      <vt:lpstr>Presentació del PowerPoint</vt:lpstr>
      <vt:lpstr>Presentació del PowerPoint</vt:lpstr>
      <vt:lpstr>Free software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references</vt:lpstr>
      <vt:lpstr>software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</dc:title>
  <dc:creator>Marta Rial Pan</dc:creator>
  <cp:lastModifiedBy>1228835</cp:lastModifiedBy>
  <cp:revision>225</cp:revision>
  <dcterms:created xsi:type="dcterms:W3CDTF">2016-10-18T07:38:44Z</dcterms:created>
  <dcterms:modified xsi:type="dcterms:W3CDTF">2019-02-04T15:26:32Z</dcterms:modified>
</cp:coreProperties>
</file>