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97" r:id="rId2"/>
    <p:sldId id="313" r:id="rId3"/>
    <p:sldId id="324" r:id="rId4"/>
    <p:sldId id="306" r:id="rId5"/>
    <p:sldId id="333" r:id="rId6"/>
    <p:sldId id="334" r:id="rId7"/>
    <p:sldId id="335" r:id="rId8"/>
    <p:sldId id="336" r:id="rId9"/>
    <p:sldId id="286" r:id="rId10"/>
    <p:sldId id="337" r:id="rId11"/>
    <p:sldId id="338" r:id="rId12"/>
    <p:sldId id="339" r:id="rId13"/>
    <p:sldId id="340" r:id="rId14"/>
    <p:sldId id="341" r:id="rId15"/>
    <p:sldId id="342" r:id="rId16"/>
    <p:sldId id="343" r:id="rId17"/>
    <p:sldId id="344" r:id="rId18"/>
    <p:sldId id="345" r:id="rId19"/>
    <p:sldId id="346" r:id="rId20"/>
    <p:sldId id="321" r:id="rId21"/>
    <p:sldId id="317" r:id="rId22"/>
    <p:sldId id="332" r:id="rId23"/>
    <p:sldId id="303" r:id="rId24"/>
    <p:sldId id="304" r:id="rId25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2" autoAdjust="0"/>
    <p:restoredTop sz="81092" autoAdjust="0"/>
  </p:normalViewPr>
  <p:slideViewPr>
    <p:cSldViewPr snapToGrid="0">
      <p:cViewPr>
        <p:scale>
          <a:sx n="50" d="100"/>
          <a:sy n="50" d="100"/>
        </p:scale>
        <p:origin x="-594" y="816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t>2/4/2019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04/02/2019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04435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64713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74857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50645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87948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62874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12672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65254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32035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380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05638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83752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86966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72693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0998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9461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6013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1416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321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8900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click.wav"/>
          </p:stSnd>
        </p:sndAc>
      </p:transition>
    </mc:Choice>
    <mc:Fallback xmlns="">
      <p:transition spd="slow">
        <p:sndAc>
          <p:stSnd>
            <p:snd r:embed="rId20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NUL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tiff"/><Relationship Id="rId5" Type="http://schemas.openxmlformats.org/officeDocument/2006/relationships/image" Target="../media/image6.tiff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Relationship Id="rId4" Type="http://schemas.openxmlformats.org/officeDocument/2006/relationships/image" Target="../media/image6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Relationship Id="rId4" Type="http://schemas.openxmlformats.org/officeDocument/2006/relationships/image" Target="../media/image8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audio" Target="NULL"/><Relationship Id="rId5" Type="http://schemas.openxmlformats.org/officeDocument/2006/relationships/image" Target="../media/image8.tiff"/><Relationship Id="rId4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audio" Target="NULL"/><Relationship Id="rId5" Type="http://schemas.openxmlformats.org/officeDocument/2006/relationships/image" Target="../media/image8.tiff"/><Relationship Id="rId4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Relationship Id="rId4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Relationship Id="rId4" Type="http://schemas.openxmlformats.org/officeDocument/2006/relationships/hyperlink" Target="http://audiodescription.co.uk/uploads/general/itcguide_sds_audio_desc_word3.pdf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Relationship Id="rId4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NUL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tiff"/><Relationship Id="rId5" Type="http://schemas.openxmlformats.org/officeDocument/2006/relationships/image" Target="../media/image7.jpeg"/><Relationship Id="rId4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NUL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tiff"/><Relationship Id="rId5" Type="http://schemas.openxmlformats.org/officeDocument/2006/relationships/image" Target="../media/image9.jpg"/><Relationship Id="rId4" Type="http://schemas.openxmlformats.org/officeDocument/2006/relationships/image" Target="../media/image6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audio" Target="NULL"/><Relationship Id="rId5" Type="http://schemas.openxmlformats.org/officeDocument/2006/relationships/image" Target="../media/image8.tiff"/><Relationship Id="rId4" Type="http://schemas.openxmlformats.org/officeDocument/2006/relationships/image" Target="../media/image6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language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2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7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Agnieszka </a:t>
            </a:r>
            <a:r>
              <a:rPr lang="en-US" sz="3500" dirty="0" err="1" smtClean="0"/>
              <a:t>Chmiel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854887" cy="597231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Adam </a:t>
            </a:r>
            <a:r>
              <a:rPr lang="en-US" sz="3500" dirty="0" err="1" smtClean="0">
                <a:latin typeface="Verdana" charset="0"/>
                <a:ea typeface="Verdana" charset="0"/>
                <a:cs typeface="Verdana" charset="0"/>
              </a:rPr>
              <a:t>mickiewicz</a:t>
            </a:r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 university in </a:t>
            </a:r>
            <a:r>
              <a:rPr lang="en-US" sz="3500" dirty="0" err="1" smtClean="0">
                <a:latin typeface="Verdana" charset="0"/>
                <a:ea typeface="Verdana" charset="0"/>
                <a:cs typeface="Verdana" charset="0"/>
              </a:rPr>
              <a:t>poznan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adverbs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68410" y="2361236"/>
            <a:ext cx="4278514" cy="14234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5400" dirty="0" smtClean="0"/>
              <a:t>grin</a:t>
            </a:r>
          </a:p>
        </p:txBody>
      </p:sp>
      <p:sp>
        <p:nvSpPr>
          <p:cNvPr id="5" name="Symbol zastępczy tekstu 2"/>
          <p:cNvSpPr txBox="1">
            <a:spLocks/>
          </p:cNvSpPr>
          <p:nvPr/>
        </p:nvSpPr>
        <p:spPr>
          <a:xfrm>
            <a:off x="2098840" y="2383269"/>
            <a:ext cx="5111693" cy="1423428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5400" smtClean="0"/>
              <a:t>smile widely</a:t>
            </a:r>
            <a:endParaRPr lang="en-US" sz="5400" dirty="0" smtClean="0"/>
          </a:p>
        </p:txBody>
      </p:sp>
      <p:pic>
        <p:nvPicPr>
          <p:cNvPr id="6" name="Picture 5" descr="A green denture on a pink background." title="dentur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2066" y="3806697"/>
            <a:ext cx="6261100" cy="4445000"/>
          </a:xfrm>
          <a:prstGeom prst="rect">
            <a:avLst/>
          </a:prstGeom>
        </p:spPr>
      </p:pic>
      <p:pic>
        <p:nvPicPr>
          <p:cNvPr id="8" name="Picture 7" descr="A red X sign." title="red X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2150" y="4239184"/>
            <a:ext cx="2614715" cy="2583276"/>
          </a:xfrm>
          <a:prstGeom prst="rect">
            <a:avLst/>
          </a:prstGeom>
        </p:spPr>
      </p:pic>
      <p:pic>
        <p:nvPicPr>
          <p:cNvPr id="11" name="Picture 10" descr="An icon of a green tick sign." title="green tick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92739" y="4194338"/>
            <a:ext cx="2577265" cy="285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68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7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adverbs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098840" y="5690774"/>
            <a:ext cx="6101594" cy="144546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5400" dirty="0" smtClean="0"/>
              <a:t>appropriately</a:t>
            </a:r>
          </a:p>
        </p:txBody>
      </p:sp>
      <p:sp>
        <p:nvSpPr>
          <p:cNvPr id="5" name="Symbol zastępczy tekstu 2"/>
          <p:cNvSpPr txBox="1">
            <a:spLocks/>
          </p:cNvSpPr>
          <p:nvPr/>
        </p:nvSpPr>
        <p:spPr>
          <a:xfrm>
            <a:off x="2098840" y="3438301"/>
            <a:ext cx="6552791" cy="1423428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5400" dirty="0" smtClean="0"/>
              <a:t>characteristically</a:t>
            </a:r>
          </a:p>
        </p:txBody>
      </p:sp>
      <p:pic>
        <p:nvPicPr>
          <p:cNvPr id="7" name="Picture 6" descr="A red X sign." title="red X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3802" y="4552959"/>
            <a:ext cx="2614715" cy="2583276"/>
          </a:xfrm>
          <a:prstGeom prst="rect">
            <a:avLst/>
          </a:prstGeom>
        </p:spPr>
      </p:pic>
      <p:pic>
        <p:nvPicPr>
          <p:cNvPr id="10" name="Picture 9" descr="A red X sign." title="red X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3803" y="1744590"/>
            <a:ext cx="2614715" cy="258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52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syntax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098840" y="5690774"/>
            <a:ext cx="6101594" cy="144546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5400" dirty="0" smtClean="0"/>
              <a:t>short sentences</a:t>
            </a:r>
          </a:p>
        </p:txBody>
      </p:sp>
      <p:sp>
        <p:nvSpPr>
          <p:cNvPr id="5" name="Symbol zastępczy tekstu 2"/>
          <p:cNvSpPr txBox="1">
            <a:spLocks/>
          </p:cNvSpPr>
          <p:nvPr/>
        </p:nvSpPr>
        <p:spPr>
          <a:xfrm>
            <a:off x="2098840" y="3438301"/>
            <a:ext cx="7889222" cy="1423428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5400" dirty="0"/>
              <a:t>s</a:t>
            </a:r>
            <a:r>
              <a:rPr lang="en-US" sz="5400" smtClean="0"/>
              <a:t>imple </a:t>
            </a:r>
            <a:r>
              <a:rPr lang="en-US" sz="5400" dirty="0" smtClean="0"/>
              <a:t>present tense</a:t>
            </a:r>
          </a:p>
        </p:txBody>
      </p:sp>
      <p:pic>
        <p:nvPicPr>
          <p:cNvPr id="7" name="Picture 6" descr="An icon of a green tick sign." title="green tick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1768" y="4497376"/>
            <a:ext cx="2577265" cy="2858421"/>
          </a:xfrm>
          <a:prstGeom prst="rect">
            <a:avLst/>
          </a:prstGeom>
        </p:spPr>
      </p:pic>
      <p:pic>
        <p:nvPicPr>
          <p:cNvPr id="8" name="Picture 7" descr="An icon of a green tick sign." title="green tick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1768" y="2487537"/>
            <a:ext cx="2577265" cy="285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18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syntax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098840" y="5690774"/>
            <a:ext cx="6101594" cy="144546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5400" dirty="0" smtClean="0"/>
              <a:t>ellipses</a:t>
            </a:r>
          </a:p>
        </p:txBody>
      </p:sp>
      <p:sp>
        <p:nvSpPr>
          <p:cNvPr id="5" name="Symbol zastępczy tekstu 2"/>
          <p:cNvSpPr txBox="1">
            <a:spLocks/>
          </p:cNvSpPr>
          <p:nvPr/>
        </p:nvSpPr>
        <p:spPr>
          <a:xfrm>
            <a:off x="2098840" y="3438301"/>
            <a:ext cx="7889222" cy="1423428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5400" dirty="0"/>
              <a:t>s</a:t>
            </a:r>
            <a:r>
              <a:rPr lang="en-US" sz="5400" dirty="0" smtClean="0"/>
              <a:t>hort sentences</a:t>
            </a:r>
          </a:p>
        </p:txBody>
      </p:sp>
      <p:pic>
        <p:nvPicPr>
          <p:cNvPr id="8" name="Picture 7" descr="A cyclist jumping from a small clif." title="jumping bik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0220" y="3241820"/>
            <a:ext cx="6667500" cy="4445000"/>
          </a:xfrm>
          <a:prstGeom prst="rect">
            <a:avLst/>
          </a:prstGeom>
        </p:spPr>
      </p:pic>
      <p:pic>
        <p:nvPicPr>
          <p:cNvPr id="9" name="Picture 8" descr="An icon of a green tick sign." title="green tick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36642" y="5388240"/>
            <a:ext cx="2577265" cy="2858421"/>
          </a:xfrm>
          <a:prstGeom prst="rect">
            <a:avLst/>
          </a:prstGeom>
        </p:spPr>
      </p:pic>
      <p:pic>
        <p:nvPicPr>
          <p:cNvPr id="10" name="Picture 9" descr="An icon of a green tick sign." title="green tick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36642" y="2529819"/>
            <a:ext cx="2577265" cy="285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86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syntax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098840" y="5419532"/>
            <a:ext cx="6101594" cy="17167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5400" dirty="0" smtClean="0"/>
              <a:t> more complex syntax</a:t>
            </a:r>
          </a:p>
        </p:txBody>
      </p:sp>
      <p:sp>
        <p:nvSpPr>
          <p:cNvPr id="5" name="Symbol zastępczy tekstu 2"/>
          <p:cNvSpPr txBox="1">
            <a:spLocks/>
          </p:cNvSpPr>
          <p:nvPr/>
        </p:nvSpPr>
        <p:spPr>
          <a:xfrm>
            <a:off x="1722864" y="3241820"/>
            <a:ext cx="7889222" cy="1423428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5400" dirty="0" smtClean="0"/>
              <a:t>longer sentences</a:t>
            </a:r>
          </a:p>
        </p:txBody>
      </p:sp>
      <p:pic>
        <p:nvPicPr>
          <p:cNvPr id="7" name="Picture 6" descr="A picturesque lake surrounded by mountain peaks and trees." title="landscap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551" y="3496229"/>
            <a:ext cx="8686800" cy="4445000"/>
          </a:xfrm>
          <a:prstGeom prst="rect">
            <a:avLst/>
          </a:prstGeom>
        </p:spPr>
      </p:pic>
      <p:pic>
        <p:nvPicPr>
          <p:cNvPr id="8" name="Picture 7" descr="An icon of a green tick sign." title="green tick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95855" y="5451582"/>
            <a:ext cx="2577265" cy="2858421"/>
          </a:xfrm>
          <a:prstGeom prst="rect">
            <a:avLst/>
          </a:prstGeom>
        </p:spPr>
      </p:pic>
      <p:pic>
        <p:nvPicPr>
          <p:cNvPr id="9" name="Picture 8" descr="An icon of a green tick sign." title="green tick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95856" y="2260782"/>
            <a:ext cx="2577265" cy="285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21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749198" y="2446457"/>
            <a:ext cx="18761398" cy="198834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Similes and metaphors</a:t>
            </a:r>
            <a:endParaRPr lang="en-US" sz="6000" dirty="0"/>
          </a:p>
        </p:txBody>
      </p:sp>
      <p:pic>
        <p:nvPicPr>
          <p:cNvPr id="3" name="Picture 2" descr="A finger-size red and white striped cone with the label &quot;Caution&quot; placed on a computer keyboard." title="cautio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928" y="4434802"/>
            <a:ext cx="3973146" cy="264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40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411415"/>
            <a:ext cx="16667338" cy="43038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4400" dirty="0" smtClean="0"/>
              <a:t>The stage stands on end and sinks like the Titanic. </a:t>
            </a:r>
          </a:p>
          <a:p>
            <a:pPr marL="0" indent="0">
              <a:buNone/>
            </a:pPr>
            <a:r>
              <a:rPr lang="en-GB" sz="4400" dirty="0" smtClean="0"/>
              <a:t>(</a:t>
            </a:r>
            <a:r>
              <a:rPr lang="en-GB" sz="4400" i="1" dirty="0" smtClean="0"/>
              <a:t>The </a:t>
            </a:r>
            <a:r>
              <a:rPr lang="en-GB" sz="4400" i="1" dirty="0"/>
              <a:t>Simpsons Movie</a:t>
            </a:r>
            <a:r>
              <a:rPr lang="en-GB" sz="4400" dirty="0" smtClean="0"/>
              <a:t>)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245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411415"/>
            <a:ext cx="16667338" cy="43038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4400" dirty="0" smtClean="0"/>
              <a:t>He holds the syringe like a dart and inserts it in the buttock.</a:t>
            </a:r>
          </a:p>
          <a:p>
            <a:pPr marL="0" indent="0">
              <a:buNone/>
            </a:pPr>
            <a:r>
              <a:rPr lang="en-GB" sz="4400" dirty="0" smtClean="0"/>
              <a:t>(</a:t>
            </a:r>
            <a:r>
              <a:rPr lang="en-GB" sz="4400" i="1" dirty="0" err="1" smtClean="0"/>
              <a:t>Seksmisja</a:t>
            </a:r>
            <a:r>
              <a:rPr lang="en-GB" sz="4400" dirty="0" smtClean="0"/>
              <a:t>)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1894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411415"/>
            <a:ext cx="16667338" cy="43038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4400" dirty="0" smtClean="0"/>
              <a:t>The lightning hits the water. A web of blue zigzags, illuminating the raging ocean.</a:t>
            </a:r>
          </a:p>
          <a:p>
            <a:pPr marL="0" indent="0">
              <a:buNone/>
            </a:pPr>
            <a:r>
              <a:rPr lang="en-GB" sz="4400" dirty="0" smtClean="0"/>
              <a:t>(</a:t>
            </a:r>
            <a:r>
              <a:rPr lang="en-GB" sz="4400" i="1" dirty="0"/>
              <a:t>The Life of Pi – </a:t>
            </a:r>
            <a:r>
              <a:rPr lang="en-GB" sz="4400" dirty="0"/>
              <a:t>Polish AD)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995206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organisation</a:t>
            </a:r>
            <a:endParaRPr lang="en-US" sz="6000" dirty="0"/>
          </a:p>
        </p:txBody>
      </p:sp>
      <p:pic>
        <p:nvPicPr>
          <p:cNvPr id="6" name="Picture 5" descr="A woman dresses in dark green hat, a pink suit and high heels sits on stairs." title="fashionable wom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731" y="2815492"/>
            <a:ext cx="6667500" cy="44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4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1171229" y="3747718"/>
            <a:ext cx="18761398" cy="198834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Words = images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60649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 title="rectangle"/>
          <p:cNvSpPr/>
          <p:nvPr/>
        </p:nvSpPr>
        <p:spPr>
          <a:xfrm>
            <a:off x="6239872" y="684329"/>
            <a:ext cx="6939085" cy="53984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n icon of a film tape with an arrow." title="film tape ico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195" y="1095125"/>
            <a:ext cx="6100441" cy="4576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10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667338" cy="4649921"/>
          </a:xfrm>
        </p:spPr>
        <p:txBody>
          <a:bodyPr>
            <a:noAutofit/>
          </a:bodyPr>
          <a:lstStyle/>
          <a:p>
            <a:r>
              <a:rPr lang="en-GB" dirty="0" err="1"/>
              <a:t>Remael</a:t>
            </a:r>
            <a:r>
              <a:rPr lang="en-GB" dirty="0"/>
              <a:t>, A. </a:t>
            </a:r>
            <a:r>
              <a:rPr lang="en-GB" dirty="0" smtClean="0"/>
              <a:t>(2005) </a:t>
            </a:r>
            <a:r>
              <a:rPr lang="en-GB" dirty="0"/>
              <a:t>“Audio description for recorded TV, cinema and DVD. An experimental stylesheet for teaching </a:t>
            </a:r>
            <a:r>
              <a:rPr lang="en-GB" dirty="0" smtClean="0"/>
              <a:t>purposes</a:t>
            </a:r>
            <a:r>
              <a:rPr lang="en-US" dirty="0" smtClean="0"/>
              <a:t>”.</a:t>
            </a:r>
            <a:endParaRPr lang="en-US" dirty="0"/>
          </a:p>
          <a:p>
            <a:r>
              <a:rPr lang="en-GB" dirty="0" smtClean="0"/>
              <a:t>ITC Guidance on Standards for Audio Description. (2000). </a:t>
            </a:r>
            <a:r>
              <a:rPr lang="en-GB" dirty="0" smtClean="0">
                <a:hlinkClick r:id="rId4"/>
              </a:rPr>
              <a:t>http</a:t>
            </a:r>
            <a:r>
              <a:rPr lang="en-GB" dirty="0">
                <a:hlinkClick r:id="rId4"/>
              </a:rPr>
              <a:t>://</a:t>
            </a:r>
            <a:r>
              <a:rPr lang="en-GB" dirty="0" smtClean="0">
                <a:hlinkClick r:id="rId4"/>
              </a:rPr>
              <a:t>audiodescription.co.uk/uploads/general/itcguide_sds_audio_desc_word3.pdf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1121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language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2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7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Agnieszka </a:t>
            </a:r>
            <a:r>
              <a:rPr lang="en-US" sz="3500" dirty="0" err="1" smtClean="0"/>
              <a:t>Chmiel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854887" cy="597231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Adam </a:t>
            </a:r>
            <a:r>
              <a:rPr lang="en-US" sz="3500" dirty="0" err="1" smtClean="0">
                <a:latin typeface="Verdana" charset="0"/>
                <a:ea typeface="Verdana" charset="0"/>
                <a:cs typeface="Verdana" charset="0"/>
              </a:rPr>
              <a:t>mickiewicz</a:t>
            </a:r>
            <a:r>
              <a:rPr lang="en-US" sz="3500" smtClean="0">
                <a:latin typeface="Verdana" charset="0"/>
                <a:ea typeface="Verdana" charset="0"/>
                <a:cs typeface="Verdana" charset="0"/>
              </a:rPr>
              <a:t> university </a:t>
            </a:r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in </a:t>
            </a:r>
            <a:r>
              <a:rPr lang="en-US" sz="3500" dirty="0" err="1" smtClean="0">
                <a:latin typeface="Verdana" charset="0"/>
                <a:ea typeface="Verdana" charset="0"/>
                <a:cs typeface="Verdana" charset="0"/>
              </a:rPr>
              <a:t>poznan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3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language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922295"/>
            <a:ext cx="16446698" cy="3792937"/>
          </a:xfrm>
        </p:spPr>
        <p:txBody>
          <a:bodyPr>
            <a:noAutofit/>
          </a:bodyPr>
          <a:lstStyle/>
          <a:p>
            <a:r>
              <a:rPr lang="en-US" dirty="0"/>
              <a:t>B</a:t>
            </a:r>
            <a:r>
              <a:rPr lang="en-US" sz="4000" dirty="0" smtClean="0"/>
              <a:t>rief.</a:t>
            </a:r>
          </a:p>
          <a:p>
            <a:r>
              <a:rPr lang="en-US" dirty="0"/>
              <a:t>D</a:t>
            </a:r>
            <a:r>
              <a:rPr lang="en-US" smtClean="0"/>
              <a:t>escriptive</a:t>
            </a:r>
            <a:r>
              <a:rPr lang="en-US" dirty="0" smtClean="0"/>
              <a:t>.</a:t>
            </a:r>
            <a:endParaRPr lang="en-US" sz="4000" dirty="0"/>
          </a:p>
        </p:txBody>
      </p:sp>
      <p:pic>
        <p:nvPicPr>
          <p:cNvPr id="4" name="Picture 3" descr="A picture of a black and white clock." title="clock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1807" y="2487537"/>
            <a:ext cx="6642100" cy="44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07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4149969" y="2902387"/>
            <a:ext cx="13363938" cy="3792937"/>
          </a:xfrm>
        </p:spPr>
        <p:txBody>
          <a:bodyPr>
            <a:noAutofit/>
          </a:bodyPr>
          <a:lstStyle/>
          <a:p>
            <a:r>
              <a:rPr lang="en-US" sz="4400" dirty="0" smtClean="0"/>
              <a:t>“We see</a:t>
            </a:r>
            <a:r>
              <a:rPr lang="is-IS" sz="4400" dirty="0" smtClean="0"/>
              <a:t>…”</a:t>
            </a:r>
            <a:endParaRPr lang="en-US" sz="4400" dirty="0" smtClean="0"/>
          </a:p>
          <a:p>
            <a:r>
              <a:rPr lang="en-US" sz="4400" dirty="0" smtClean="0"/>
              <a:t>”In front of us...”</a:t>
            </a:r>
            <a:endParaRPr lang="en-US" sz="4400" dirty="0"/>
          </a:p>
        </p:txBody>
      </p:sp>
      <p:pic>
        <p:nvPicPr>
          <p:cNvPr id="10" name="Picture 9" descr="A red X sign." title="red X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9135" y="1668306"/>
            <a:ext cx="5088199" cy="502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50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1171229" y="3747718"/>
            <a:ext cx="18761398" cy="198834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Specific vocabulary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63992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nouns</a:t>
            </a:r>
            <a:endParaRPr lang="en-US" sz="6000" dirty="0"/>
          </a:p>
        </p:txBody>
      </p:sp>
      <p:sp>
        <p:nvSpPr>
          <p:cNvPr id="5" name="Symbol zastępczy tekstu 2"/>
          <p:cNvSpPr txBox="1">
            <a:spLocks/>
          </p:cNvSpPr>
          <p:nvPr/>
        </p:nvSpPr>
        <p:spPr>
          <a:xfrm>
            <a:off x="2098841" y="2383269"/>
            <a:ext cx="4278514" cy="1423428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5400" smtClean="0"/>
              <a:t>dog</a:t>
            </a:r>
            <a:endParaRPr lang="en-US" sz="5400" dirty="0" smtClean="0"/>
          </a:p>
        </p:txBody>
      </p:sp>
      <p:pic>
        <p:nvPicPr>
          <p:cNvPr id="9" name="Picture 8" descr="A red X sign." title="red X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2150" y="4239184"/>
            <a:ext cx="2614715" cy="2583276"/>
          </a:xfrm>
          <a:prstGeom prst="rect">
            <a:avLst/>
          </a:prstGeom>
        </p:spPr>
      </p:pic>
      <p:sp>
        <p:nvSpPr>
          <p:cNvPr id="11" name="Symbol zastępczy tekstu 2"/>
          <p:cNvSpPr txBox="1">
            <a:spLocks/>
          </p:cNvSpPr>
          <p:nvPr/>
        </p:nvSpPr>
        <p:spPr>
          <a:xfrm>
            <a:off x="10668410" y="2361236"/>
            <a:ext cx="4278514" cy="1423428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5400" smtClean="0"/>
              <a:t>dachshund</a:t>
            </a:r>
            <a:endParaRPr lang="en-US" sz="5400" dirty="0" smtClean="0"/>
          </a:p>
        </p:txBody>
      </p:sp>
      <p:pic>
        <p:nvPicPr>
          <p:cNvPr id="12" name="Picture 11" title="Dachshund do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1859" y="3784664"/>
            <a:ext cx="6335065" cy="4223377"/>
          </a:xfrm>
          <a:prstGeom prst="rect">
            <a:avLst/>
          </a:prstGeom>
        </p:spPr>
      </p:pic>
      <p:pic>
        <p:nvPicPr>
          <p:cNvPr id="10" name="Picture 9" descr="An icon of a green tick sign." title="green tick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92739" y="4194338"/>
            <a:ext cx="2577265" cy="285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38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7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nouns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68410" y="2361236"/>
            <a:ext cx="4278514" cy="14234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5400" dirty="0" smtClean="0"/>
              <a:t>turtleneck</a:t>
            </a:r>
          </a:p>
        </p:txBody>
      </p:sp>
      <p:sp>
        <p:nvSpPr>
          <p:cNvPr id="5" name="Symbol zastępczy tekstu 2"/>
          <p:cNvSpPr txBox="1">
            <a:spLocks/>
          </p:cNvSpPr>
          <p:nvPr/>
        </p:nvSpPr>
        <p:spPr>
          <a:xfrm>
            <a:off x="2098841" y="2383269"/>
            <a:ext cx="4278514" cy="1423428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5400" dirty="0" smtClean="0"/>
              <a:t>sweater</a:t>
            </a:r>
          </a:p>
        </p:txBody>
      </p:sp>
      <p:pic>
        <p:nvPicPr>
          <p:cNvPr id="9" name="Picture 8" descr="A red X sign." title="red X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2150" y="4239184"/>
            <a:ext cx="2614715" cy="2583276"/>
          </a:xfrm>
          <a:prstGeom prst="rect">
            <a:avLst/>
          </a:prstGeom>
        </p:spPr>
      </p:pic>
      <p:pic>
        <p:nvPicPr>
          <p:cNvPr id="4" name="Picture 3" descr="A woman in a turtleneck" title="turtleneck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981" y="3784664"/>
            <a:ext cx="7736390" cy="3855915"/>
          </a:xfrm>
          <a:prstGeom prst="rect">
            <a:avLst/>
          </a:prstGeom>
        </p:spPr>
      </p:pic>
      <p:pic>
        <p:nvPicPr>
          <p:cNvPr id="8" name="Picture 7" descr="An icon of a green tick sign." title="green tick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92739" y="4194338"/>
            <a:ext cx="2577265" cy="285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460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7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verbs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68410" y="2361235"/>
            <a:ext cx="4278514" cy="298448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5400" dirty="0" smtClean="0"/>
              <a:t>skips </a:t>
            </a:r>
          </a:p>
          <a:p>
            <a:pPr marL="0" indent="0" algn="ctr">
              <a:buNone/>
            </a:pPr>
            <a:r>
              <a:rPr lang="en-US" sz="5400" dirty="0" smtClean="0"/>
              <a:t>marches</a:t>
            </a:r>
          </a:p>
        </p:txBody>
      </p:sp>
      <p:sp>
        <p:nvSpPr>
          <p:cNvPr id="5" name="Symbol zastępczy tekstu 2"/>
          <p:cNvSpPr txBox="1">
            <a:spLocks/>
          </p:cNvSpPr>
          <p:nvPr/>
        </p:nvSpPr>
        <p:spPr>
          <a:xfrm>
            <a:off x="2098841" y="2383269"/>
            <a:ext cx="4278514" cy="1423428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5400" dirty="0" smtClean="0"/>
              <a:t>walks</a:t>
            </a:r>
          </a:p>
        </p:txBody>
      </p:sp>
      <p:pic>
        <p:nvPicPr>
          <p:cNvPr id="9" name="Picture 8" descr="A red X sign." title="red X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2150" y="4239184"/>
            <a:ext cx="2614715" cy="2583276"/>
          </a:xfrm>
          <a:prstGeom prst="rect">
            <a:avLst/>
          </a:prstGeom>
        </p:spPr>
      </p:pic>
      <p:pic>
        <p:nvPicPr>
          <p:cNvPr id="7" name="Picture 6" descr="An icon of a green tick sign." title="green tick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92739" y="4194338"/>
            <a:ext cx="2577265" cy="285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555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of coloured pencils." title="coloured pencil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446" y="459470"/>
            <a:ext cx="10535138" cy="743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12081</TotalTime>
  <Words>229</Words>
  <Application>Microsoft Office PowerPoint</Application>
  <PresentationFormat>Personalització</PresentationFormat>
  <Paragraphs>90</Paragraphs>
  <Slides>24</Slides>
  <Notes>23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24</vt:i4>
      </vt:variant>
    </vt:vector>
  </HeadingPairs>
  <TitlesOfParts>
    <vt:vector size="25" baseType="lpstr">
      <vt:lpstr>PRIMA PAGINA - TITOLO</vt:lpstr>
      <vt:lpstr>language</vt:lpstr>
      <vt:lpstr>Words = images</vt:lpstr>
      <vt:lpstr>language</vt:lpstr>
      <vt:lpstr>Presentació del PowerPoint</vt:lpstr>
      <vt:lpstr>Specific vocabulary</vt:lpstr>
      <vt:lpstr>nouns</vt:lpstr>
      <vt:lpstr>nouns</vt:lpstr>
      <vt:lpstr>verbs</vt:lpstr>
      <vt:lpstr>Presentació del PowerPoint</vt:lpstr>
      <vt:lpstr>adverbs</vt:lpstr>
      <vt:lpstr>adverbs</vt:lpstr>
      <vt:lpstr>syntax</vt:lpstr>
      <vt:lpstr>syntax</vt:lpstr>
      <vt:lpstr>syntax</vt:lpstr>
      <vt:lpstr>Similes and metaphors</vt:lpstr>
      <vt:lpstr>Presentació del PowerPoint</vt:lpstr>
      <vt:lpstr>Presentació del PowerPoint</vt:lpstr>
      <vt:lpstr>Presentació del PowerPoint</vt:lpstr>
      <vt:lpstr>organisation</vt:lpstr>
      <vt:lpstr>Presentació del PowerPoint</vt:lpstr>
      <vt:lpstr>references</vt:lpstr>
      <vt:lpstr>language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Language</dc:title>
  <dc:creator>Marta Rial Pan</dc:creator>
  <cp:lastModifiedBy>1228835</cp:lastModifiedBy>
  <cp:revision>235</cp:revision>
  <dcterms:created xsi:type="dcterms:W3CDTF">2016-10-18T07:38:44Z</dcterms:created>
  <dcterms:modified xsi:type="dcterms:W3CDTF">2019-02-04T17:20:57Z</dcterms:modified>
</cp:coreProperties>
</file>