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notesMasterIdLst>
    <p:notesMasterId r:id="rId24"/>
  </p:notesMasterIdLst>
  <p:handoutMasterIdLst>
    <p:handoutMasterId r:id="rId25"/>
  </p:handoutMasterIdLst>
  <p:sldIdLst>
    <p:sldId id="297" r:id="rId2"/>
    <p:sldId id="317" r:id="rId3"/>
    <p:sldId id="360" r:id="rId4"/>
    <p:sldId id="361" r:id="rId5"/>
    <p:sldId id="362" r:id="rId6"/>
    <p:sldId id="363" r:id="rId7"/>
    <p:sldId id="364" r:id="rId8"/>
    <p:sldId id="365" r:id="rId9"/>
    <p:sldId id="342" r:id="rId10"/>
    <p:sldId id="348" r:id="rId11"/>
    <p:sldId id="349" r:id="rId12"/>
    <p:sldId id="366" r:id="rId13"/>
    <p:sldId id="350" r:id="rId14"/>
    <p:sldId id="367" r:id="rId15"/>
    <p:sldId id="352" r:id="rId16"/>
    <p:sldId id="368" r:id="rId17"/>
    <p:sldId id="369" r:id="rId18"/>
    <p:sldId id="370" r:id="rId19"/>
    <p:sldId id="347" r:id="rId20"/>
    <p:sldId id="332" r:id="rId21"/>
    <p:sldId id="303" r:id="rId22"/>
    <p:sldId id="304" r:id="rId23"/>
  </p:sldIdLst>
  <p:sldSz cx="18288000" cy="10287000"/>
  <p:notesSz cx="6858000" cy="9144000"/>
  <p:defaultTextStyle>
    <a:defPPr>
      <a:defRPr lang="it-IT"/>
    </a:defPPr>
    <a:lvl1pPr marL="0" algn="l" defTabSz="1360485" rtl="0" eaLnBrk="1" latinLnBrk="0" hangingPunct="1">
      <a:defRPr sz="2678" kern="1200">
        <a:solidFill>
          <a:schemeClr val="tx1"/>
        </a:solidFill>
        <a:latin typeface="+mn-lt"/>
        <a:ea typeface="+mn-ea"/>
        <a:cs typeface="+mn-cs"/>
      </a:defRPr>
    </a:lvl1pPr>
    <a:lvl2pPr marL="680244" algn="l" defTabSz="1360485" rtl="0" eaLnBrk="1" latinLnBrk="0" hangingPunct="1">
      <a:defRPr sz="2678" kern="1200">
        <a:solidFill>
          <a:schemeClr val="tx1"/>
        </a:solidFill>
        <a:latin typeface="+mn-lt"/>
        <a:ea typeface="+mn-ea"/>
        <a:cs typeface="+mn-cs"/>
      </a:defRPr>
    </a:lvl2pPr>
    <a:lvl3pPr marL="1360485" algn="l" defTabSz="1360485" rtl="0" eaLnBrk="1" latinLnBrk="0" hangingPunct="1">
      <a:defRPr sz="2678" kern="1200">
        <a:solidFill>
          <a:schemeClr val="tx1"/>
        </a:solidFill>
        <a:latin typeface="+mn-lt"/>
        <a:ea typeface="+mn-ea"/>
        <a:cs typeface="+mn-cs"/>
      </a:defRPr>
    </a:lvl3pPr>
    <a:lvl4pPr marL="2040728" algn="l" defTabSz="1360485" rtl="0" eaLnBrk="1" latinLnBrk="0" hangingPunct="1">
      <a:defRPr sz="2678" kern="1200">
        <a:solidFill>
          <a:schemeClr val="tx1"/>
        </a:solidFill>
        <a:latin typeface="+mn-lt"/>
        <a:ea typeface="+mn-ea"/>
        <a:cs typeface="+mn-cs"/>
      </a:defRPr>
    </a:lvl4pPr>
    <a:lvl5pPr marL="2720972" algn="l" defTabSz="1360485" rtl="0" eaLnBrk="1" latinLnBrk="0" hangingPunct="1">
      <a:defRPr sz="2678" kern="1200">
        <a:solidFill>
          <a:schemeClr val="tx1"/>
        </a:solidFill>
        <a:latin typeface="+mn-lt"/>
        <a:ea typeface="+mn-ea"/>
        <a:cs typeface="+mn-cs"/>
      </a:defRPr>
    </a:lvl5pPr>
    <a:lvl6pPr marL="3401216" algn="l" defTabSz="1360485" rtl="0" eaLnBrk="1" latinLnBrk="0" hangingPunct="1">
      <a:defRPr sz="2678" kern="1200">
        <a:solidFill>
          <a:schemeClr val="tx1"/>
        </a:solidFill>
        <a:latin typeface="+mn-lt"/>
        <a:ea typeface="+mn-ea"/>
        <a:cs typeface="+mn-cs"/>
      </a:defRPr>
    </a:lvl6pPr>
    <a:lvl7pPr marL="4081456" algn="l" defTabSz="1360485" rtl="0" eaLnBrk="1" latinLnBrk="0" hangingPunct="1">
      <a:defRPr sz="2678" kern="1200">
        <a:solidFill>
          <a:schemeClr val="tx1"/>
        </a:solidFill>
        <a:latin typeface="+mn-lt"/>
        <a:ea typeface="+mn-ea"/>
        <a:cs typeface="+mn-cs"/>
      </a:defRPr>
    </a:lvl7pPr>
    <a:lvl8pPr marL="4761699" algn="l" defTabSz="1360485" rtl="0" eaLnBrk="1" latinLnBrk="0" hangingPunct="1">
      <a:defRPr sz="2678" kern="1200">
        <a:solidFill>
          <a:schemeClr val="tx1"/>
        </a:solidFill>
        <a:latin typeface="+mn-lt"/>
        <a:ea typeface="+mn-ea"/>
        <a:cs typeface="+mn-cs"/>
      </a:defRPr>
    </a:lvl8pPr>
    <a:lvl9pPr marL="5441943" algn="l" defTabSz="1360485" rtl="0" eaLnBrk="1" latinLnBrk="0" hangingPunct="1">
      <a:defRPr sz="2678"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240" userDrawn="1">
          <p15:clr>
            <a:srgbClr val="A4A3A4"/>
          </p15:clr>
        </p15:guide>
        <p15:guide id="2" pos="576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A0DA"/>
    <a:srgbClr val="BBDBE7"/>
    <a:srgbClr val="91C6D8"/>
    <a:srgbClr val="904895"/>
    <a:srgbClr val="584394"/>
    <a:srgbClr val="EFB50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824" autoAdjust="0"/>
    <p:restoredTop sz="81092" autoAdjust="0"/>
  </p:normalViewPr>
  <p:slideViewPr>
    <p:cSldViewPr snapToGrid="0">
      <p:cViewPr varScale="1">
        <p:scale>
          <a:sx n="60" d="100"/>
          <a:sy n="60" d="100"/>
        </p:scale>
        <p:origin x="-762" y="-90"/>
      </p:cViewPr>
      <p:guideLst>
        <p:guide orient="horz" pos="3240"/>
        <p:guide pos="576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0" d="100"/>
          <a:sy n="60" d="100"/>
        </p:scale>
        <p:origin x="3134" y="3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
          </a:p>
        </p:txBody>
      </p:sp>
      <p:sp>
        <p:nvSpPr>
          <p:cNvPr id="3" name="Symbol zastępczy daty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6529F9-667F-49CF-90FA-DBAFEF77422F}" type="datetimeFigureOut">
              <a:rPr lang="en" smtClean="0"/>
              <a:t>2/4/2019</a:t>
            </a:fld>
            <a:endParaRPr lang="en"/>
          </a:p>
        </p:txBody>
      </p:sp>
      <p:sp>
        <p:nvSpPr>
          <p:cNvPr id="4" name="Symbol zastępczy stopki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
          </a:p>
        </p:txBody>
      </p:sp>
      <p:sp>
        <p:nvSpPr>
          <p:cNvPr id="5" name="Symbol zastępczy numeru slajdu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37899A5-C3DB-4C67-B6CC-0B57A984DF1A}" type="slidenum">
              <a:rPr lang="en" smtClean="0"/>
              <a:t>‹#›</a:t>
            </a:fld>
            <a:endParaRPr lang="en"/>
          </a:p>
        </p:txBody>
      </p:sp>
    </p:spTree>
    <p:extLst>
      <p:ext uri="{BB962C8B-B14F-4D97-AF65-F5344CB8AC3E}">
        <p14:creationId xmlns:p14="http://schemas.microsoft.com/office/powerpoint/2010/main" val="8150256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4B3C98-8E39-4484-9693-3AACC2228585}" type="datetimeFigureOut">
              <a:rPr lang="it-IT" smtClean="0"/>
              <a:pPr/>
              <a:t>04/02/2019</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511B04-AA2C-4B47-B204-C38B51CC87E8}" type="slidenum">
              <a:rPr lang="it-IT" smtClean="0"/>
              <a:pPr/>
              <a:t>‹#›</a:t>
            </a:fld>
            <a:endParaRPr lang="it-IT"/>
          </a:p>
        </p:txBody>
      </p:sp>
    </p:spTree>
    <p:extLst>
      <p:ext uri="{BB962C8B-B14F-4D97-AF65-F5344CB8AC3E}">
        <p14:creationId xmlns:p14="http://schemas.microsoft.com/office/powerpoint/2010/main" val="641390302"/>
      </p:ext>
    </p:extLst>
  </p:cSld>
  <p:clrMap bg1="lt1" tx1="dk1" bg2="lt2" tx2="dk2" accent1="accent1" accent2="accent2" accent3="accent3" accent4="accent4" accent5="accent5" accent6="accent6" hlink="hlink" folHlink="folHlink"/>
  <p:notesStyle>
    <a:lvl1pPr marL="0" algn="l" defTabSz="1360485" rtl="0" eaLnBrk="1" latinLnBrk="0" hangingPunct="1">
      <a:defRPr sz="1786" kern="1200">
        <a:solidFill>
          <a:schemeClr val="tx1"/>
        </a:solidFill>
        <a:latin typeface="+mn-lt"/>
        <a:ea typeface="+mn-ea"/>
        <a:cs typeface="+mn-cs"/>
      </a:defRPr>
    </a:lvl1pPr>
    <a:lvl2pPr marL="680244" algn="l" defTabSz="1360485" rtl="0" eaLnBrk="1" latinLnBrk="0" hangingPunct="1">
      <a:defRPr sz="1786" kern="1200">
        <a:solidFill>
          <a:schemeClr val="tx1"/>
        </a:solidFill>
        <a:latin typeface="+mn-lt"/>
        <a:ea typeface="+mn-ea"/>
        <a:cs typeface="+mn-cs"/>
      </a:defRPr>
    </a:lvl2pPr>
    <a:lvl3pPr marL="1360485" algn="l" defTabSz="1360485" rtl="0" eaLnBrk="1" latinLnBrk="0" hangingPunct="1">
      <a:defRPr sz="1786" kern="1200">
        <a:solidFill>
          <a:schemeClr val="tx1"/>
        </a:solidFill>
        <a:latin typeface="+mn-lt"/>
        <a:ea typeface="+mn-ea"/>
        <a:cs typeface="+mn-cs"/>
      </a:defRPr>
    </a:lvl3pPr>
    <a:lvl4pPr marL="2040728" algn="l" defTabSz="1360485" rtl="0" eaLnBrk="1" latinLnBrk="0" hangingPunct="1">
      <a:defRPr sz="1786" kern="1200">
        <a:solidFill>
          <a:schemeClr val="tx1"/>
        </a:solidFill>
        <a:latin typeface="+mn-lt"/>
        <a:ea typeface="+mn-ea"/>
        <a:cs typeface="+mn-cs"/>
      </a:defRPr>
    </a:lvl4pPr>
    <a:lvl5pPr marL="2720972" algn="l" defTabSz="1360485" rtl="0" eaLnBrk="1" latinLnBrk="0" hangingPunct="1">
      <a:defRPr sz="1786" kern="1200">
        <a:solidFill>
          <a:schemeClr val="tx1"/>
        </a:solidFill>
        <a:latin typeface="+mn-lt"/>
        <a:ea typeface="+mn-ea"/>
        <a:cs typeface="+mn-cs"/>
      </a:defRPr>
    </a:lvl5pPr>
    <a:lvl6pPr marL="3401216" algn="l" defTabSz="1360485" rtl="0" eaLnBrk="1" latinLnBrk="0" hangingPunct="1">
      <a:defRPr sz="1786" kern="1200">
        <a:solidFill>
          <a:schemeClr val="tx1"/>
        </a:solidFill>
        <a:latin typeface="+mn-lt"/>
        <a:ea typeface="+mn-ea"/>
        <a:cs typeface="+mn-cs"/>
      </a:defRPr>
    </a:lvl6pPr>
    <a:lvl7pPr marL="4081456" algn="l" defTabSz="1360485" rtl="0" eaLnBrk="1" latinLnBrk="0" hangingPunct="1">
      <a:defRPr sz="1786" kern="1200">
        <a:solidFill>
          <a:schemeClr val="tx1"/>
        </a:solidFill>
        <a:latin typeface="+mn-lt"/>
        <a:ea typeface="+mn-ea"/>
        <a:cs typeface="+mn-cs"/>
      </a:defRPr>
    </a:lvl7pPr>
    <a:lvl8pPr marL="4761699" algn="l" defTabSz="1360485" rtl="0" eaLnBrk="1" latinLnBrk="0" hangingPunct="1">
      <a:defRPr sz="1786" kern="1200">
        <a:solidFill>
          <a:schemeClr val="tx1"/>
        </a:solidFill>
        <a:latin typeface="+mn-lt"/>
        <a:ea typeface="+mn-ea"/>
        <a:cs typeface="+mn-cs"/>
      </a:defRPr>
    </a:lvl8pPr>
    <a:lvl9pPr marL="5441943" algn="l" defTabSz="1360485" rtl="0" eaLnBrk="1" latinLnBrk="0" hangingPunct="1">
      <a:defRPr sz="178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a:t>
            </a:fld>
            <a:endParaRPr lang="it-IT"/>
          </a:p>
        </p:txBody>
      </p:sp>
    </p:spTree>
    <p:extLst>
      <p:ext uri="{BB962C8B-B14F-4D97-AF65-F5344CB8AC3E}">
        <p14:creationId xmlns:p14="http://schemas.microsoft.com/office/powerpoint/2010/main" val="35455618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10</a:t>
            </a:fld>
            <a:endParaRPr lang="it-IT"/>
          </a:p>
        </p:txBody>
      </p:sp>
    </p:spTree>
    <p:extLst>
      <p:ext uri="{BB962C8B-B14F-4D97-AF65-F5344CB8AC3E}">
        <p14:creationId xmlns:p14="http://schemas.microsoft.com/office/powerpoint/2010/main" val="17290379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11</a:t>
            </a:fld>
            <a:endParaRPr lang="it-IT"/>
          </a:p>
        </p:txBody>
      </p:sp>
    </p:spTree>
    <p:extLst>
      <p:ext uri="{BB962C8B-B14F-4D97-AF65-F5344CB8AC3E}">
        <p14:creationId xmlns:p14="http://schemas.microsoft.com/office/powerpoint/2010/main" val="12970550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12</a:t>
            </a:fld>
            <a:endParaRPr lang="it-IT"/>
          </a:p>
        </p:txBody>
      </p:sp>
    </p:spTree>
    <p:extLst>
      <p:ext uri="{BB962C8B-B14F-4D97-AF65-F5344CB8AC3E}">
        <p14:creationId xmlns:p14="http://schemas.microsoft.com/office/powerpoint/2010/main" val="1284539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13</a:t>
            </a:fld>
            <a:endParaRPr lang="it-IT"/>
          </a:p>
        </p:txBody>
      </p:sp>
    </p:spTree>
    <p:extLst>
      <p:ext uri="{BB962C8B-B14F-4D97-AF65-F5344CB8AC3E}">
        <p14:creationId xmlns:p14="http://schemas.microsoft.com/office/powerpoint/2010/main" val="10927011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14</a:t>
            </a:fld>
            <a:endParaRPr lang="it-IT"/>
          </a:p>
        </p:txBody>
      </p:sp>
    </p:spTree>
    <p:extLst>
      <p:ext uri="{BB962C8B-B14F-4D97-AF65-F5344CB8AC3E}">
        <p14:creationId xmlns:p14="http://schemas.microsoft.com/office/powerpoint/2010/main" val="7897945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15</a:t>
            </a:fld>
            <a:endParaRPr lang="it-IT"/>
          </a:p>
        </p:txBody>
      </p:sp>
    </p:spTree>
    <p:extLst>
      <p:ext uri="{BB962C8B-B14F-4D97-AF65-F5344CB8AC3E}">
        <p14:creationId xmlns:p14="http://schemas.microsoft.com/office/powerpoint/2010/main" val="10210055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16</a:t>
            </a:fld>
            <a:endParaRPr lang="it-IT"/>
          </a:p>
        </p:txBody>
      </p:sp>
    </p:spTree>
    <p:extLst>
      <p:ext uri="{BB962C8B-B14F-4D97-AF65-F5344CB8AC3E}">
        <p14:creationId xmlns:p14="http://schemas.microsoft.com/office/powerpoint/2010/main" val="16377513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17</a:t>
            </a:fld>
            <a:endParaRPr lang="it-IT"/>
          </a:p>
        </p:txBody>
      </p:sp>
    </p:spTree>
    <p:extLst>
      <p:ext uri="{BB962C8B-B14F-4D97-AF65-F5344CB8AC3E}">
        <p14:creationId xmlns:p14="http://schemas.microsoft.com/office/powerpoint/2010/main" val="7829589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18</a:t>
            </a:fld>
            <a:endParaRPr lang="it-IT"/>
          </a:p>
        </p:txBody>
      </p:sp>
    </p:spTree>
    <p:extLst>
      <p:ext uri="{BB962C8B-B14F-4D97-AF65-F5344CB8AC3E}">
        <p14:creationId xmlns:p14="http://schemas.microsoft.com/office/powerpoint/2010/main" val="14095164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19</a:t>
            </a:fld>
            <a:endParaRPr lang="it-IT"/>
          </a:p>
        </p:txBody>
      </p:sp>
    </p:spTree>
    <p:extLst>
      <p:ext uri="{BB962C8B-B14F-4D97-AF65-F5344CB8AC3E}">
        <p14:creationId xmlns:p14="http://schemas.microsoft.com/office/powerpoint/2010/main" val="1077592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2</a:t>
            </a:fld>
            <a:endParaRPr lang="it-IT"/>
          </a:p>
        </p:txBody>
      </p:sp>
    </p:spTree>
    <p:extLst>
      <p:ext uri="{BB962C8B-B14F-4D97-AF65-F5344CB8AC3E}">
        <p14:creationId xmlns:p14="http://schemas.microsoft.com/office/powerpoint/2010/main" val="12286966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20</a:t>
            </a:fld>
            <a:endParaRPr lang="it-IT"/>
          </a:p>
        </p:txBody>
      </p:sp>
    </p:spTree>
    <p:extLst>
      <p:ext uri="{BB962C8B-B14F-4D97-AF65-F5344CB8AC3E}">
        <p14:creationId xmlns:p14="http://schemas.microsoft.com/office/powerpoint/2010/main" val="15872693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21</a:t>
            </a:fld>
            <a:endParaRPr lang="it-IT"/>
          </a:p>
        </p:txBody>
      </p:sp>
    </p:spTree>
    <p:extLst>
      <p:ext uri="{BB962C8B-B14F-4D97-AF65-F5344CB8AC3E}">
        <p14:creationId xmlns:p14="http://schemas.microsoft.com/office/powerpoint/2010/main" val="3557593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3</a:t>
            </a:fld>
            <a:endParaRPr lang="it-IT"/>
          </a:p>
        </p:txBody>
      </p:sp>
    </p:spTree>
    <p:extLst>
      <p:ext uri="{BB962C8B-B14F-4D97-AF65-F5344CB8AC3E}">
        <p14:creationId xmlns:p14="http://schemas.microsoft.com/office/powerpoint/2010/main" val="6850375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4</a:t>
            </a:fld>
            <a:endParaRPr lang="it-IT"/>
          </a:p>
        </p:txBody>
      </p:sp>
    </p:spTree>
    <p:extLst>
      <p:ext uri="{BB962C8B-B14F-4D97-AF65-F5344CB8AC3E}">
        <p14:creationId xmlns:p14="http://schemas.microsoft.com/office/powerpoint/2010/main" val="12784878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5</a:t>
            </a:fld>
            <a:endParaRPr lang="it-IT"/>
          </a:p>
        </p:txBody>
      </p:sp>
    </p:spTree>
    <p:extLst>
      <p:ext uri="{BB962C8B-B14F-4D97-AF65-F5344CB8AC3E}">
        <p14:creationId xmlns:p14="http://schemas.microsoft.com/office/powerpoint/2010/main" val="8127886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6</a:t>
            </a:fld>
            <a:endParaRPr lang="it-IT"/>
          </a:p>
        </p:txBody>
      </p:sp>
    </p:spTree>
    <p:extLst>
      <p:ext uri="{BB962C8B-B14F-4D97-AF65-F5344CB8AC3E}">
        <p14:creationId xmlns:p14="http://schemas.microsoft.com/office/powerpoint/2010/main" val="1400105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7</a:t>
            </a:fld>
            <a:endParaRPr lang="it-IT"/>
          </a:p>
        </p:txBody>
      </p:sp>
    </p:spTree>
    <p:extLst>
      <p:ext uri="{BB962C8B-B14F-4D97-AF65-F5344CB8AC3E}">
        <p14:creationId xmlns:p14="http://schemas.microsoft.com/office/powerpoint/2010/main" val="1059740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8</a:t>
            </a:fld>
            <a:endParaRPr lang="it-IT"/>
          </a:p>
        </p:txBody>
      </p:sp>
    </p:spTree>
    <p:extLst>
      <p:ext uri="{BB962C8B-B14F-4D97-AF65-F5344CB8AC3E}">
        <p14:creationId xmlns:p14="http://schemas.microsoft.com/office/powerpoint/2010/main" val="2143885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685800" y="1143000"/>
            <a:ext cx="5486400" cy="3086100"/>
          </a:xfrm>
        </p:spPr>
      </p:sp>
      <p:sp>
        <p:nvSpPr>
          <p:cNvPr id="3" name="Symbol zastępczy notatek 2"/>
          <p:cNvSpPr>
            <a:spLocks noGrp="1"/>
          </p:cNvSpPr>
          <p:nvPr>
            <p:ph type="body" idx="1"/>
          </p:nvPr>
        </p:nvSpPr>
        <p:spPr/>
        <p:txBody>
          <a:bodyPr/>
          <a:lstStyle/>
          <a:p>
            <a:endParaRPr lang="en" dirty="0"/>
          </a:p>
        </p:txBody>
      </p:sp>
      <p:sp>
        <p:nvSpPr>
          <p:cNvPr id="4" name="Symbol zastępczy numeru slajdu 3"/>
          <p:cNvSpPr>
            <a:spLocks noGrp="1"/>
          </p:cNvSpPr>
          <p:nvPr>
            <p:ph type="sldNum" sz="quarter" idx="10"/>
          </p:nvPr>
        </p:nvSpPr>
        <p:spPr/>
        <p:txBody>
          <a:bodyPr/>
          <a:lstStyle/>
          <a:p>
            <a:fld id="{09511B04-AA2C-4B47-B204-C38B51CC87E8}" type="slidenum">
              <a:rPr lang="it-IT" smtClean="0"/>
              <a:pPr/>
              <a:t>9</a:t>
            </a:fld>
            <a:endParaRPr lang="it-IT"/>
          </a:p>
        </p:txBody>
      </p:sp>
    </p:spTree>
    <p:extLst>
      <p:ext uri="{BB962C8B-B14F-4D97-AF65-F5344CB8AC3E}">
        <p14:creationId xmlns:p14="http://schemas.microsoft.com/office/powerpoint/2010/main" val="8862874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wav"/><Relationship Id="rId4" Type="http://schemas.openxmlformats.org/officeDocument/2006/relationships/image" Target="../media/image2.gi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audio" Target="../media/audio1.wav"/><Relationship Id="rId5" Type="http://schemas.openxmlformats.org/officeDocument/2006/relationships/image" Target="../media/image3.png"/><Relationship Id="rId4" Type="http://schemas.openxmlformats.org/officeDocument/2006/relationships/image" Target="../media/image2.gif"/></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wav"/><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wav"/><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audio" Target="../media/audio1.wav"/><Relationship Id="rId5" Type="http://schemas.openxmlformats.org/officeDocument/2006/relationships/image" Target="../media/image3.png"/><Relationship Id="rId4" Type="http://schemas.openxmlformats.org/officeDocument/2006/relationships/image" Target="../media/image2.gi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wav"/><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wav"/><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NUL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NUL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audio" Target="../media/audio1.wav"/><Relationship Id="rId5" Type="http://schemas.openxmlformats.org/officeDocument/2006/relationships/image" Target="../media/image3.png"/><Relationship Id="rId4" Type="http://schemas.openxmlformats.org/officeDocument/2006/relationships/image" Target="../media/image2.gi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wav"/><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wav"/><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wav"/><Relationship Id="rId4"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audio" Target="../media/audio1.wav"/><Relationship Id="rId5" Type="http://schemas.openxmlformats.org/officeDocument/2006/relationships/image" Target="../media/image3.png"/><Relationship Id="rId4" Type="http://schemas.openxmlformats.org/officeDocument/2006/relationships/image" Target="../media/image2.gi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audio" Target="../media/audio1.wav"/><Relationship Id="rId5" Type="http://schemas.openxmlformats.org/officeDocument/2006/relationships/image" Target="../media/image3.png"/><Relationship Id="rId4" Type="http://schemas.openxmlformats.org/officeDocument/2006/relationships/image" Target="../media/image2.gi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wav"/><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audio" Target="../media/audio1.wav"/><Relationship Id="rId5" Type="http://schemas.openxmlformats.org/officeDocument/2006/relationships/audio" Target="../media/audio1.wav"/><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for video">
    <p:bg>
      <p:bgPr>
        <a:solidFill>
          <a:srgbClr val="91C6D8"/>
        </a:solidFill>
        <a:effectLst/>
      </p:bgPr>
    </p:bg>
    <p:spTree>
      <p:nvGrpSpPr>
        <p:cNvPr id="1" name=""/>
        <p:cNvGrpSpPr/>
        <p:nvPr/>
      </p:nvGrpSpPr>
      <p:grpSpPr>
        <a:xfrm>
          <a:off x="0" y="0"/>
          <a:ext cx="0" cy="0"/>
          <a:chOff x="0" y="0"/>
          <a:chExt cx="0" cy="0"/>
        </a:xfrm>
      </p:grpSpPr>
      <p:sp>
        <p:nvSpPr>
          <p:cNvPr id="18" name="Triangolo isoscele 17"/>
          <p:cNvSpPr/>
          <p:nvPr userDrawn="1"/>
        </p:nvSpPr>
        <p:spPr>
          <a:xfrm>
            <a:off x="1" y="6131590"/>
            <a:ext cx="18288000" cy="4155414"/>
          </a:xfrm>
          <a:prstGeom prst="triangle">
            <a:avLst>
              <a:gd name="adj" fmla="val 49694"/>
            </a:avLst>
          </a:prstGeom>
          <a:solidFill>
            <a:schemeClr val="bg1"/>
          </a:solidFill>
          <a:ln>
            <a:solidFill>
              <a:schemeClr val="bg1"/>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it-IT" sz="2651"/>
          </a:p>
        </p:txBody>
      </p:sp>
      <p:pic>
        <p:nvPicPr>
          <p:cNvPr id="19" name="Immagin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91364" y="5228746"/>
            <a:ext cx="2505270" cy="2505270"/>
          </a:xfrm>
          <a:prstGeom prst="rect">
            <a:avLst/>
          </a:prstGeom>
        </p:spPr>
      </p:pic>
      <p:sp>
        <p:nvSpPr>
          <p:cNvPr id="20" name="Sottotitolo 2"/>
          <p:cNvSpPr txBox="1">
            <a:spLocks/>
          </p:cNvSpPr>
          <p:nvPr userDrawn="1"/>
        </p:nvSpPr>
        <p:spPr>
          <a:xfrm>
            <a:off x="2285998" y="8951775"/>
            <a:ext cx="13716000" cy="682900"/>
          </a:xfrm>
          <a:prstGeom prst="rect">
            <a:avLst/>
          </a:prstGeom>
        </p:spPr>
        <p:txBody>
          <a:bodyPr vert="horz" lIns="112222" tIns="56111" rIns="112222" bIns="56111"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baseline="0">
                <a:solidFill>
                  <a:schemeClr val="tx1"/>
                </a:solidFill>
                <a:latin typeface="Amatic SC"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0"/>
              </a:lnSpc>
              <a:spcBef>
                <a:spcPts val="859"/>
              </a:spcBef>
            </a:pPr>
            <a:r>
              <a:rPr lang="en-US" sz="736" dirty="0">
                <a:latin typeface="+mn-lt"/>
              </a:rPr>
              <a:t>Dept. of Legal, Language, Translation and Interpreting Studies, Section of in Modern Languages for Interpreters and Translators</a:t>
            </a:r>
          </a:p>
          <a:p>
            <a:pPr>
              <a:lnSpc>
                <a:spcPct val="0"/>
              </a:lnSpc>
              <a:spcBef>
                <a:spcPts val="859"/>
              </a:spcBef>
            </a:pPr>
            <a:r>
              <a:rPr lang="en-US" sz="736" dirty="0">
                <a:latin typeface="+mn-lt"/>
              </a:rPr>
              <a:t>University of Trieste, Via </a:t>
            </a:r>
            <a:r>
              <a:rPr lang="en-US" sz="736" dirty="0" err="1">
                <a:latin typeface="+mn-lt"/>
              </a:rPr>
              <a:t>Filzi</a:t>
            </a:r>
            <a:r>
              <a:rPr lang="en-US" sz="736" dirty="0">
                <a:latin typeface="+mn-lt"/>
              </a:rPr>
              <a:t>, 14 - 34144 Trieste, Italy</a:t>
            </a:r>
          </a:p>
          <a:p>
            <a:pPr>
              <a:lnSpc>
                <a:spcPct val="0"/>
              </a:lnSpc>
              <a:spcBef>
                <a:spcPts val="859"/>
              </a:spcBef>
            </a:pPr>
            <a:r>
              <a:rPr lang="en-US" sz="736" dirty="0">
                <a:latin typeface="+mn-lt"/>
              </a:rPr>
              <a:t>Project </a:t>
            </a:r>
            <a:r>
              <a:rPr lang="en-US" sz="736" dirty="0" err="1">
                <a:latin typeface="+mn-lt"/>
              </a:rPr>
              <a:t>numberStudies</a:t>
            </a:r>
            <a:r>
              <a:rPr lang="en-US" sz="736" dirty="0">
                <a:latin typeface="+mn-lt"/>
              </a:rPr>
              <a:t>: 2016-1-IT02-KA203-024311</a:t>
            </a:r>
          </a:p>
          <a:p>
            <a:pPr>
              <a:lnSpc>
                <a:spcPct val="0"/>
              </a:lnSpc>
              <a:spcBef>
                <a:spcPts val="859"/>
              </a:spcBef>
            </a:pPr>
            <a:r>
              <a:rPr lang="en-US" sz="736" u="none" kern="1200" baseline="0" dirty="0">
                <a:solidFill>
                  <a:schemeClr val="tx1"/>
                </a:solidFill>
                <a:latin typeface="+mn-lt"/>
                <a:ea typeface="+mn-ea"/>
                <a:cs typeface="+mn-cs"/>
              </a:rPr>
              <a:t>www.adlabproject.eu</a:t>
            </a:r>
          </a:p>
          <a:p>
            <a:pPr>
              <a:lnSpc>
                <a:spcPct val="0"/>
              </a:lnSpc>
              <a:spcBef>
                <a:spcPts val="859"/>
              </a:spcBef>
            </a:pPr>
            <a:r>
              <a:rPr lang="en-US" sz="736" dirty="0">
                <a:latin typeface="+mn-lt"/>
              </a:rPr>
              <a:t>FUNDED BY THE ERASMUS + PROGRAMME OF THE EUROPEAN UNION</a:t>
            </a:r>
          </a:p>
          <a:p>
            <a:pPr>
              <a:lnSpc>
                <a:spcPct val="50000"/>
              </a:lnSpc>
            </a:pPr>
            <a:endParaRPr lang="en-US" sz="982" dirty="0">
              <a:latin typeface="+mn-lt"/>
            </a:endParaRPr>
          </a:p>
          <a:p>
            <a:pPr>
              <a:lnSpc>
                <a:spcPct val="50000"/>
              </a:lnSpc>
            </a:pPr>
            <a:endParaRPr lang="it-IT" sz="4909" dirty="0">
              <a:latin typeface="+mn-lt"/>
            </a:endParaRPr>
          </a:p>
        </p:txBody>
      </p:sp>
      <p:pic>
        <p:nvPicPr>
          <p:cNvPr id="21" name="Immagin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36164" y="9690834"/>
            <a:ext cx="815678" cy="540000"/>
          </a:xfrm>
          <a:prstGeom prst="rect">
            <a:avLst/>
          </a:prstGeom>
        </p:spPr>
      </p:pic>
      <p:sp>
        <p:nvSpPr>
          <p:cNvPr id="24" name="Titolo 23"/>
          <p:cNvSpPr>
            <a:spLocks noGrp="1"/>
          </p:cNvSpPr>
          <p:nvPr>
            <p:ph type="title" hasCustomPrompt="1"/>
          </p:nvPr>
        </p:nvSpPr>
        <p:spPr>
          <a:xfrm>
            <a:off x="1025381" y="647379"/>
            <a:ext cx="16166236" cy="1135047"/>
          </a:xfrm>
          <a:prstGeom prst="rect">
            <a:avLst/>
          </a:prstGeom>
        </p:spPr>
        <p:txBody>
          <a:bodyPr/>
          <a:lstStyle>
            <a:lvl1pPr algn="ctr">
              <a:defRPr sz="6136" b="1" cap="all" baseline="0">
                <a:solidFill>
                  <a:schemeClr val="tx1"/>
                </a:solidFill>
                <a:latin typeface="Verdana" panose="020B0604030504040204" pitchFamily="34" charset="0"/>
              </a:defRPr>
            </a:lvl1pPr>
          </a:lstStyle>
          <a:p>
            <a:r>
              <a:rPr lang="pl-PL" dirty="0" err="1" smtClean="0"/>
              <a:t>Title</a:t>
            </a:r>
            <a:r>
              <a:rPr lang="pl-PL" dirty="0" smtClean="0"/>
              <a:t> of te </a:t>
            </a:r>
            <a:r>
              <a:rPr lang="pl-PL" dirty="0" err="1" smtClean="0"/>
              <a:t>presentation</a:t>
            </a:r>
            <a:endParaRPr lang="it-IT" dirty="0"/>
          </a:p>
        </p:txBody>
      </p:sp>
      <p:sp>
        <p:nvSpPr>
          <p:cNvPr id="26" name="Segnaposto testo 25"/>
          <p:cNvSpPr>
            <a:spLocks noGrp="1"/>
          </p:cNvSpPr>
          <p:nvPr>
            <p:ph type="body" sz="quarter" idx="10" hasCustomPrompt="1"/>
          </p:nvPr>
        </p:nvSpPr>
        <p:spPr>
          <a:xfrm>
            <a:off x="2286007" y="2115738"/>
            <a:ext cx="13715999" cy="1702918"/>
          </a:xfrm>
          <a:prstGeom prst="rect">
            <a:avLst/>
          </a:prstGeom>
        </p:spPr>
        <p:txBody>
          <a:bodyPr/>
          <a:lstStyle>
            <a:lvl1pPr marL="0" indent="0" algn="ctr">
              <a:buNone/>
              <a:defRPr sz="3682" b="1" cap="all" baseline="0">
                <a:solidFill>
                  <a:schemeClr val="tx1"/>
                </a:solidFill>
                <a:latin typeface="Verdana" panose="020B0604030504040204" pitchFamily="34" charset="0"/>
              </a:defRPr>
            </a:lvl1pPr>
          </a:lstStyle>
          <a:p>
            <a:pPr lvl="0"/>
            <a:r>
              <a:rPr lang="pl-PL" dirty="0" smtClean="0"/>
              <a:t>Module numer</a:t>
            </a:r>
          </a:p>
          <a:p>
            <a:pPr lvl="0"/>
            <a:r>
              <a:rPr lang="pl-PL" dirty="0" smtClean="0"/>
              <a:t>Unit </a:t>
            </a:r>
            <a:r>
              <a:rPr lang="pl-PL" dirty="0" err="1" smtClean="0"/>
              <a:t>number</a:t>
            </a:r>
            <a:endParaRPr lang="pl-PL" dirty="0" smtClean="0"/>
          </a:p>
          <a:p>
            <a:pPr lvl="0"/>
            <a:endParaRPr lang="it-IT" dirty="0"/>
          </a:p>
        </p:txBody>
      </p:sp>
      <p:sp>
        <p:nvSpPr>
          <p:cNvPr id="27" name="Rettangolo 26"/>
          <p:cNvSpPr/>
          <p:nvPr userDrawn="1"/>
        </p:nvSpPr>
        <p:spPr>
          <a:xfrm>
            <a:off x="123642" y="125968"/>
            <a:ext cx="18040739" cy="10161036"/>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28" name="Rettangolo 27"/>
          <p:cNvSpPr/>
          <p:nvPr userDrawn="1"/>
        </p:nvSpPr>
        <p:spPr>
          <a:xfrm>
            <a:off x="217169" y="201149"/>
            <a:ext cx="17853660" cy="10085852"/>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0" name="Segnaposto testo 25"/>
          <p:cNvSpPr>
            <a:spLocks noGrp="1"/>
          </p:cNvSpPr>
          <p:nvPr>
            <p:ph type="body" sz="quarter" idx="11" hasCustomPrompt="1"/>
          </p:nvPr>
        </p:nvSpPr>
        <p:spPr>
          <a:xfrm>
            <a:off x="2286007" y="4151973"/>
            <a:ext cx="13715999" cy="674450"/>
          </a:xfrm>
          <a:prstGeom prst="rect">
            <a:avLst/>
          </a:prstGeom>
        </p:spPr>
        <p:txBody>
          <a:bodyPr/>
          <a:lstStyle>
            <a:lvl1pPr marL="0" indent="0" algn="ctr">
              <a:buNone/>
              <a:defRPr sz="2945" b="1" cap="all" baseline="0">
                <a:solidFill>
                  <a:schemeClr val="tx1"/>
                </a:solidFill>
                <a:latin typeface="Verdana" panose="020B0604030504040204" pitchFamily="34" charset="0"/>
              </a:defRPr>
            </a:lvl1pPr>
          </a:lstStyle>
          <a:p>
            <a:pPr lvl="0"/>
            <a:r>
              <a:rPr lang="pl-PL" dirty="0" err="1" smtClean="0"/>
              <a:t>presenter’s</a:t>
            </a:r>
            <a:r>
              <a:rPr lang="pl-PL" dirty="0" smtClean="0"/>
              <a:t> </a:t>
            </a:r>
            <a:r>
              <a:rPr lang="pl-PL" dirty="0" err="1" smtClean="0"/>
              <a:t>first</a:t>
            </a:r>
            <a:r>
              <a:rPr lang="pl-PL" dirty="0" smtClean="0"/>
              <a:t> and </a:t>
            </a:r>
            <a:r>
              <a:rPr lang="pl-PL" dirty="0" err="1" smtClean="0"/>
              <a:t>last</a:t>
            </a:r>
            <a:r>
              <a:rPr lang="pl-PL" dirty="0" smtClean="0"/>
              <a:t> </a:t>
            </a:r>
            <a:r>
              <a:rPr lang="pl-PL" dirty="0" err="1" smtClean="0"/>
              <a:t>name</a:t>
            </a:r>
            <a:endParaRPr lang="it-IT" dirty="0"/>
          </a:p>
        </p:txBody>
      </p:sp>
    </p:spTree>
    <p:extLst>
      <p:ext uri="{BB962C8B-B14F-4D97-AF65-F5344CB8AC3E}">
        <p14:creationId xmlns:p14="http://schemas.microsoft.com/office/powerpoint/2010/main" val="2085287226"/>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itle slide for power point">
    <p:bg>
      <p:bgPr>
        <a:solidFill>
          <a:srgbClr val="91C6D8"/>
        </a:solidFill>
        <a:effectLst/>
      </p:bgPr>
    </p:bg>
    <p:spTree>
      <p:nvGrpSpPr>
        <p:cNvPr id="1" name=""/>
        <p:cNvGrpSpPr/>
        <p:nvPr/>
      </p:nvGrpSpPr>
      <p:grpSpPr>
        <a:xfrm>
          <a:off x="0" y="0"/>
          <a:ext cx="0" cy="0"/>
          <a:chOff x="0" y="0"/>
          <a:chExt cx="0" cy="0"/>
        </a:xfrm>
      </p:grpSpPr>
      <p:sp>
        <p:nvSpPr>
          <p:cNvPr id="18" name="Triangolo isoscele 17"/>
          <p:cNvSpPr/>
          <p:nvPr userDrawn="1"/>
        </p:nvSpPr>
        <p:spPr>
          <a:xfrm>
            <a:off x="1" y="6131590"/>
            <a:ext cx="18288000" cy="4155414"/>
          </a:xfrm>
          <a:prstGeom prst="triangle">
            <a:avLst>
              <a:gd name="adj" fmla="val 49694"/>
            </a:avLst>
          </a:prstGeom>
          <a:solidFill>
            <a:schemeClr val="bg1"/>
          </a:solidFill>
          <a:ln>
            <a:solidFill>
              <a:schemeClr val="bg1"/>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it-IT" sz="2651"/>
          </a:p>
        </p:txBody>
      </p:sp>
      <p:pic>
        <p:nvPicPr>
          <p:cNvPr id="19" name="Immagine 18" title="ADLABPRO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91364" y="5228746"/>
            <a:ext cx="2505270" cy="2505270"/>
          </a:xfrm>
          <a:prstGeom prst="rect">
            <a:avLst/>
          </a:prstGeom>
        </p:spPr>
      </p:pic>
      <p:sp>
        <p:nvSpPr>
          <p:cNvPr id="20" name="Sottotitolo 2"/>
          <p:cNvSpPr txBox="1">
            <a:spLocks/>
          </p:cNvSpPr>
          <p:nvPr userDrawn="1"/>
        </p:nvSpPr>
        <p:spPr>
          <a:xfrm>
            <a:off x="2285998" y="8951775"/>
            <a:ext cx="13716000" cy="682900"/>
          </a:xfrm>
          <a:prstGeom prst="rect">
            <a:avLst/>
          </a:prstGeom>
        </p:spPr>
        <p:txBody>
          <a:bodyPr vert="horz" lIns="112222" tIns="56111" rIns="112222" bIns="56111"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baseline="0">
                <a:solidFill>
                  <a:schemeClr val="tx1"/>
                </a:solidFill>
                <a:latin typeface="Amatic SC"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0"/>
              </a:lnSpc>
              <a:spcBef>
                <a:spcPts val="859"/>
              </a:spcBef>
            </a:pPr>
            <a:r>
              <a:rPr lang="en-US" sz="736" dirty="0">
                <a:latin typeface="+mn-lt"/>
              </a:rPr>
              <a:t>Dept. of Legal, Language, Translation and Interpreting Studies, Section of in Modern Languages for Interpreters and Translators</a:t>
            </a:r>
          </a:p>
          <a:p>
            <a:pPr>
              <a:lnSpc>
                <a:spcPct val="0"/>
              </a:lnSpc>
              <a:spcBef>
                <a:spcPts val="859"/>
              </a:spcBef>
            </a:pPr>
            <a:r>
              <a:rPr lang="en-US" sz="736" dirty="0">
                <a:latin typeface="+mn-lt"/>
              </a:rPr>
              <a:t>University of Trieste, Via </a:t>
            </a:r>
            <a:r>
              <a:rPr lang="en-US" sz="736" dirty="0" err="1">
                <a:latin typeface="+mn-lt"/>
              </a:rPr>
              <a:t>Filzi</a:t>
            </a:r>
            <a:r>
              <a:rPr lang="en-US" sz="736" dirty="0">
                <a:latin typeface="+mn-lt"/>
              </a:rPr>
              <a:t>, 14 - 34144 Trieste, Italy</a:t>
            </a:r>
          </a:p>
          <a:p>
            <a:pPr>
              <a:lnSpc>
                <a:spcPct val="0"/>
              </a:lnSpc>
              <a:spcBef>
                <a:spcPts val="859"/>
              </a:spcBef>
            </a:pPr>
            <a:r>
              <a:rPr lang="en-US" sz="736" dirty="0">
                <a:latin typeface="+mn-lt"/>
              </a:rPr>
              <a:t>Project </a:t>
            </a:r>
            <a:r>
              <a:rPr lang="en-US" sz="736" dirty="0" err="1">
                <a:latin typeface="+mn-lt"/>
              </a:rPr>
              <a:t>numberStudies</a:t>
            </a:r>
            <a:r>
              <a:rPr lang="en-US" sz="736" dirty="0">
                <a:latin typeface="+mn-lt"/>
              </a:rPr>
              <a:t>: 2016-1-IT02-KA203-024311</a:t>
            </a:r>
          </a:p>
          <a:p>
            <a:pPr>
              <a:lnSpc>
                <a:spcPct val="0"/>
              </a:lnSpc>
              <a:spcBef>
                <a:spcPts val="859"/>
              </a:spcBef>
            </a:pPr>
            <a:r>
              <a:rPr lang="en-US" sz="736" u="none" kern="1200" baseline="0" dirty="0">
                <a:solidFill>
                  <a:schemeClr val="tx1"/>
                </a:solidFill>
                <a:latin typeface="+mn-lt"/>
                <a:ea typeface="+mn-ea"/>
                <a:cs typeface="+mn-cs"/>
              </a:rPr>
              <a:t>www.adlabproject.eu</a:t>
            </a:r>
          </a:p>
          <a:p>
            <a:pPr>
              <a:lnSpc>
                <a:spcPct val="0"/>
              </a:lnSpc>
              <a:spcBef>
                <a:spcPts val="859"/>
              </a:spcBef>
            </a:pPr>
            <a:r>
              <a:rPr lang="en-US" sz="736" dirty="0">
                <a:latin typeface="+mn-lt"/>
              </a:rPr>
              <a:t>FUNDED BY THE ERASMUS + PROGRAMME OF THE EUROPEAN UNION</a:t>
            </a:r>
          </a:p>
          <a:p>
            <a:pPr>
              <a:lnSpc>
                <a:spcPct val="50000"/>
              </a:lnSpc>
            </a:pPr>
            <a:endParaRPr lang="en-US" sz="982" dirty="0">
              <a:latin typeface="+mn-lt"/>
            </a:endParaRPr>
          </a:p>
          <a:p>
            <a:pPr>
              <a:lnSpc>
                <a:spcPct val="50000"/>
              </a:lnSpc>
            </a:pPr>
            <a:endParaRPr lang="it-IT" sz="4909" dirty="0">
              <a:latin typeface="+mn-lt"/>
            </a:endParaRPr>
          </a:p>
        </p:txBody>
      </p:sp>
      <p:pic>
        <p:nvPicPr>
          <p:cNvPr id="21" name="Immagin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36164" y="9690834"/>
            <a:ext cx="815678" cy="540000"/>
          </a:xfrm>
          <a:prstGeom prst="rect">
            <a:avLst/>
          </a:prstGeom>
        </p:spPr>
      </p:pic>
      <p:sp>
        <p:nvSpPr>
          <p:cNvPr id="24" name="Titolo 23"/>
          <p:cNvSpPr>
            <a:spLocks noGrp="1"/>
          </p:cNvSpPr>
          <p:nvPr>
            <p:ph type="title" hasCustomPrompt="1"/>
          </p:nvPr>
        </p:nvSpPr>
        <p:spPr>
          <a:xfrm>
            <a:off x="1025381" y="647379"/>
            <a:ext cx="16166236" cy="1135047"/>
          </a:xfrm>
          <a:prstGeom prst="rect">
            <a:avLst/>
          </a:prstGeom>
        </p:spPr>
        <p:txBody>
          <a:bodyPr/>
          <a:lstStyle>
            <a:lvl1pPr algn="ctr">
              <a:defRPr sz="6136" b="1" cap="all" baseline="0">
                <a:solidFill>
                  <a:schemeClr val="tx1"/>
                </a:solidFill>
                <a:latin typeface="Verdana" panose="020B0604030504040204" pitchFamily="34" charset="0"/>
              </a:defRPr>
            </a:lvl1pPr>
          </a:lstStyle>
          <a:p>
            <a:r>
              <a:rPr lang="pl-PL" dirty="0" err="1" smtClean="0"/>
              <a:t>Title</a:t>
            </a:r>
            <a:r>
              <a:rPr lang="pl-PL" dirty="0" smtClean="0"/>
              <a:t> of te </a:t>
            </a:r>
            <a:r>
              <a:rPr lang="pl-PL" dirty="0" err="1" smtClean="0"/>
              <a:t>presentation</a:t>
            </a:r>
            <a:endParaRPr lang="it-IT" dirty="0"/>
          </a:p>
        </p:txBody>
      </p:sp>
      <p:sp>
        <p:nvSpPr>
          <p:cNvPr id="26" name="Segnaposto testo 25"/>
          <p:cNvSpPr>
            <a:spLocks noGrp="1"/>
          </p:cNvSpPr>
          <p:nvPr>
            <p:ph type="body" sz="quarter" idx="10" hasCustomPrompt="1"/>
          </p:nvPr>
        </p:nvSpPr>
        <p:spPr>
          <a:xfrm>
            <a:off x="2286007" y="2115738"/>
            <a:ext cx="13715999" cy="1702918"/>
          </a:xfrm>
          <a:prstGeom prst="rect">
            <a:avLst/>
          </a:prstGeom>
        </p:spPr>
        <p:txBody>
          <a:bodyPr/>
          <a:lstStyle>
            <a:lvl1pPr marL="0" indent="0" algn="ctr">
              <a:buNone/>
              <a:defRPr sz="3682" b="1" cap="all" baseline="0">
                <a:solidFill>
                  <a:schemeClr val="tx1"/>
                </a:solidFill>
                <a:latin typeface="Verdana" panose="020B0604030504040204" pitchFamily="34" charset="0"/>
              </a:defRPr>
            </a:lvl1pPr>
          </a:lstStyle>
          <a:p>
            <a:pPr lvl="0"/>
            <a:r>
              <a:rPr lang="pl-PL" dirty="0" smtClean="0"/>
              <a:t>Module numer</a:t>
            </a:r>
          </a:p>
          <a:p>
            <a:pPr lvl="0"/>
            <a:r>
              <a:rPr lang="pl-PL" dirty="0" smtClean="0"/>
              <a:t>Unit </a:t>
            </a:r>
            <a:r>
              <a:rPr lang="pl-PL" dirty="0" err="1" smtClean="0"/>
              <a:t>number</a:t>
            </a:r>
            <a:endParaRPr lang="pl-PL" dirty="0" smtClean="0"/>
          </a:p>
          <a:p>
            <a:pPr lvl="0"/>
            <a:endParaRPr lang="it-IT" dirty="0"/>
          </a:p>
        </p:txBody>
      </p:sp>
      <p:sp>
        <p:nvSpPr>
          <p:cNvPr id="27" name="Rettangolo 26"/>
          <p:cNvSpPr/>
          <p:nvPr userDrawn="1"/>
        </p:nvSpPr>
        <p:spPr>
          <a:xfrm>
            <a:off x="123642" y="125968"/>
            <a:ext cx="18040739" cy="10161036"/>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28" name="Rettangolo 27"/>
          <p:cNvSpPr/>
          <p:nvPr userDrawn="1"/>
        </p:nvSpPr>
        <p:spPr>
          <a:xfrm>
            <a:off x="217169" y="201149"/>
            <a:ext cx="17853660" cy="10085852"/>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0" name="Segnaposto testo 25"/>
          <p:cNvSpPr>
            <a:spLocks noGrp="1"/>
          </p:cNvSpPr>
          <p:nvPr>
            <p:ph type="body" sz="quarter" idx="11" hasCustomPrompt="1"/>
          </p:nvPr>
        </p:nvSpPr>
        <p:spPr>
          <a:xfrm>
            <a:off x="2286007" y="4151973"/>
            <a:ext cx="13715999" cy="674450"/>
          </a:xfrm>
          <a:prstGeom prst="rect">
            <a:avLst/>
          </a:prstGeom>
        </p:spPr>
        <p:txBody>
          <a:bodyPr/>
          <a:lstStyle>
            <a:lvl1pPr marL="0" indent="0" algn="ctr">
              <a:buNone/>
              <a:defRPr sz="2945" b="1" cap="all" baseline="0">
                <a:solidFill>
                  <a:schemeClr val="tx1"/>
                </a:solidFill>
                <a:latin typeface="Verdana" panose="020B0604030504040204" pitchFamily="34" charset="0"/>
              </a:defRPr>
            </a:lvl1pPr>
          </a:lstStyle>
          <a:p>
            <a:pPr lvl="0"/>
            <a:r>
              <a:rPr lang="pl-PL" dirty="0" err="1" smtClean="0"/>
              <a:t>Author’s</a:t>
            </a:r>
            <a:r>
              <a:rPr lang="pl-PL" dirty="0" smtClean="0"/>
              <a:t> </a:t>
            </a:r>
            <a:r>
              <a:rPr lang="pl-PL" dirty="0" err="1" smtClean="0"/>
              <a:t>first</a:t>
            </a:r>
            <a:r>
              <a:rPr lang="pl-PL" dirty="0" smtClean="0"/>
              <a:t> and </a:t>
            </a:r>
            <a:r>
              <a:rPr lang="pl-PL" dirty="0" err="1" smtClean="0"/>
              <a:t>last</a:t>
            </a:r>
            <a:r>
              <a:rPr lang="pl-PL" dirty="0" smtClean="0"/>
              <a:t> </a:t>
            </a:r>
            <a:r>
              <a:rPr lang="pl-PL" dirty="0" err="1" smtClean="0"/>
              <a:t>name</a:t>
            </a:r>
            <a:endParaRPr lang="it-IT" dirty="0"/>
          </a:p>
        </p:txBody>
      </p:sp>
      <p:pic>
        <p:nvPicPr>
          <p:cNvPr id="11" name="Obraz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843419" y="7873811"/>
            <a:ext cx="2601158" cy="910405"/>
          </a:xfrm>
          <a:prstGeom prst="rect">
            <a:avLst/>
          </a:prstGeom>
        </p:spPr>
      </p:pic>
    </p:spTree>
    <p:extLst>
      <p:ext uri="{BB962C8B-B14F-4D97-AF65-F5344CB8AC3E}">
        <p14:creationId xmlns:p14="http://schemas.microsoft.com/office/powerpoint/2010/main" val="1974296799"/>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6" name="click.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Slide type 1">
    <p:spTree>
      <p:nvGrpSpPr>
        <p:cNvPr id="1" name=""/>
        <p:cNvGrpSpPr/>
        <p:nvPr/>
      </p:nvGrpSpPr>
      <p:grpSpPr>
        <a:xfrm>
          <a:off x="0" y="0"/>
          <a:ext cx="0" cy="0"/>
          <a:chOff x="0" y="0"/>
          <a:chExt cx="0" cy="0"/>
        </a:xfrm>
      </p:grpSpPr>
      <p:sp>
        <p:nvSpPr>
          <p:cNvPr id="4" name="Segnaposto titolo 1"/>
          <p:cNvSpPr>
            <a:spLocks noGrp="1"/>
          </p:cNvSpPr>
          <p:nvPr>
            <p:ph type="title" hasCustomPrompt="1"/>
          </p:nvPr>
        </p:nvSpPr>
        <p:spPr>
          <a:xfrm>
            <a:off x="2727003" y="499192"/>
            <a:ext cx="14786904" cy="1988345"/>
          </a:xfrm>
          <a:prstGeom prst="rect">
            <a:avLst/>
          </a:prstGeom>
        </p:spPr>
        <p:txBody>
          <a:bodyPr vert="horz" lIns="91440" tIns="45720" rIns="91440" bIns="45720" rtlCol="0" anchor="ctr">
            <a:normAutofit/>
          </a:bodyPr>
          <a:lstStyle>
            <a:lvl1pPr algn="r">
              <a:defRPr b="1" cap="all" baseline="0">
                <a:latin typeface="Verdana" panose="020B0604030504040204" pitchFamily="34" charset="0"/>
                <a:ea typeface="Verdana" panose="020B0604030504040204" pitchFamily="34" charset="0"/>
                <a:cs typeface="Verdana" panose="020B0604030504040204" pitchFamily="34" charset="0"/>
              </a:defRPr>
            </a:lvl1pPr>
          </a:lstStyle>
          <a:p>
            <a:r>
              <a:rPr lang="pl-PL" dirty="0" err="1" smtClean="0"/>
              <a:t>click</a:t>
            </a:r>
            <a:r>
              <a:rPr lang="pl-PL" dirty="0" smtClean="0"/>
              <a:t> to </a:t>
            </a:r>
            <a:r>
              <a:rPr lang="pl-PL" dirty="0" err="1" smtClean="0"/>
              <a:t>modify</a:t>
            </a:r>
            <a:endParaRPr lang="it-IT" dirty="0"/>
          </a:p>
        </p:txBody>
      </p:sp>
      <p:pic>
        <p:nvPicPr>
          <p:cNvPr id="7" name="Immagine 6" descr=" " title="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hasCustomPrompt="1"/>
          </p:nvPr>
        </p:nvSpPr>
        <p:spPr>
          <a:xfrm>
            <a:off x="532210" y="3131811"/>
            <a:ext cx="17223583" cy="4831465"/>
          </a:xfrm>
          <a:prstGeom prst="rect">
            <a:avLst/>
          </a:prstGeom>
        </p:spPr>
        <p:txBody>
          <a:bodyPr/>
          <a:lstStyle>
            <a:lvl1pPr>
              <a:lnSpc>
                <a:spcPct val="150000"/>
              </a:lnSpc>
              <a:defRPr baseline="0">
                <a:latin typeface="Verdana" panose="020B0604030504040204" pitchFamily="34" charset="0"/>
                <a:ea typeface="Verdana" panose="020B0604030504040204" pitchFamily="34" charset="0"/>
                <a:cs typeface="Verdana" panose="020B0604030504040204" pitchFamily="34" charset="0"/>
              </a:defRPr>
            </a:lvl1pPr>
          </a:lstStyle>
          <a:p>
            <a:pPr lvl="0"/>
            <a:r>
              <a:rPr lang="pl-PL" dirty="0" err="1" smtClean="0"/>
              <a:t>Click</a:t>
            </a:r>
            <a:r>
              <a:rPr lang="pl-PL" dirty="0" smtClean="0"/>
              <a:t> to </a:t>
            </a:r>
            <a:r>
              <a:rPr lang="pl-PL" dirty="0" err="1" smtClean="0"/>
              <a:t>modify</a:t>
            </a:r>
            <a:endParaRPr lang="pl-PL" dirty="0" smtClean="0"/>
          </a:p>
          <a:p>
            <a:pPr lvl="0"/>
            <a:endParaRPr lang="it-IT" dirty="0"/>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6" name="Symbol zastępczy zawartości 5"/>
          <p:cNvSpPr>
            <a:spLocks noGrp="1"/>
          </p:cNvSpPr>
          <p:nvPr>
            <p:ph sz="quarter" idx="11"/>
          </p:nvPr>
        </p:nvSpPr>
        <p:spPr>
          <a:xfrm>
            <a:off x="10456070" y="10013158"/>
            <a:ext cx="1371600" cy="1371600"/>
          </a:xfrm>
          <a:prstGeom prst="rect">
            <a:avLst/>
          </a:prstGeom>
        </p:spPr>
        <p:txBody>
          <a:body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 dirty="0"/>
          </a:p>
        </p:txBody>
      </p:sp>
      <p:pic>
        <p:nvPicPr>
          <p:cNvPr id="19" name="Obraz 18"/>
          <p:cNvPicPr>
            <a:picLocks noChangeAspect="1"/>
          </p:cNvPicPr>
          <p:nvPr userDrawn="1"/>
        </p:nvPicPr>
        <p:blipFill>
          <a:blip r:embed="rId4"/>
          <a:stretch>
            <a:fillRect/>
          </a:stretch>
        </p:blipFill>
        <p:spPr>
          <a:xfrm>
            <a:off x="7467265" y="9787180"/>
            <a:ext cx="3353481" cy="358610"/>
          </a:xfrm>
          <a:prstGeom prst="rect">
            <a:avLst/>
          </a:prstGeom>
        </p:spPr>
      </p:pic>
    </p:spTree>
    <p:extLst>
      <p:ext uri="{BB962C8B-B14F-4D97-AF65-F5344CB8AC3E}">
        <p14:creationId xmlns:p14="http://schemas.microsoft.com/office/powerpoint/2010/main" val="3292475720"/>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isclaimer slide">
    <p:spTree>
      <p:nvGrpSpPr>
        <p:cNvPr id="1" name=""/>
        <p:cNvGrpSpPr/>
        <p:nvPr/>
      </p:nvGrpSpPr>
      <p:grpSpPr>
        <a:xfrm>
          <a:off x="0" y="0"/>
          <a:ext cx="0" cy="0"/>
          <a:chOff x="0" y="0"/>
          <a:chExt cx="0" cy="0"/>
        </a:xfrm>
      </p:grpSpPr>
      <p:pic>
        <p:nvPicPr>
          <p:cNvPr id="7" name="Immagine 6" descr=" " title="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p:nvPr>
        </p:nvSpPr>
        <p:spPr>
          <a:xfrm>
            <a:off x="532210" y="379476"/>
            <a:ext cx="17223583" cy="7756915"/>
          </a:xfrm>
          <a:prstGeom prst="rect">
            <a:avLst/>
          </a:prstGeom>
        </p:spPr>
        <p:txBody>
          <a:bodyPr/>
          <a:lstStyle>
            <a:lvl1pPr marL="0" indent="0" algn="ctr">
              <a:lnSpc>
                <a:spcPct val="150000"/>
              </a:lnSpc>
              <a:buNone/>
              <a:defRPr lang="pl-PL" sz="1964" smtClean="0">
                <a:effectLst/>
              </a:defRPr>
            </a:lvl1pPr>
          </a:lstStyle>
          <a:p>
            <a:endParaRPr lang="pl-PL" sz="135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pic>
        <p:nvPicPr>
          <p:cNvPr id="4" name="Obraz 3"/>
          <p:cNvPicPr>
            <a:picLocks noChangeAspect="1"/>
          </p:cNvPicPr>
          <p:nvPr userDrawn="1"/>
        </p:nvPicPr>
        <p:blipFill>
          <a:blip r:embed="rId4"/>
          <a:stretch>
            <a:fillRect/>
          </a:stretch>
        </p:blipFill>
        <p:spPr>
          <a:xfrm>
            <a:off x="7451521" y="9795609"/>
            <a:ext cx="3353481" cy="358610"/>
          </a:xfrm>
          <a:prstGeom prst="rect">
            <a:avLst/>
          </a:prstGeom>
        </p:spPr>
      </p:pic>
    </p:spTree>
    <p:extLst>
      <p:ext uri="{BB962C8B-B14F-4D97-AF65-F5344CB8AC3E}">
        <p14:creationId xmlns:p14="http://schemas.microsoft.com/office/powerpoint/2010/main" val="4060003421"/>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for power point">
    <p:bg>
      <p:bgPr>
        <a:solidFill>
          <a:srgbClr val="91C6D8"/>
        </a:solidFill>
        <a:effectLst/>
      </p:bgPr>
    </p:bg>
    <p:spTree>
      <p:nvGrpSpPr>
        <p:cNvPr id="1" name=""/>
        <p:cNvGrpSpPr/>
        <p:nvPr/>
      </p:nvGrpSpPr>
      <p:grpSpPr>
        <a:xfrm>
          <a:off x="0" y="0"/>
          <a:ext cx="0" cy="0"/>
          <a:chOff x="0" y="0"/>
          <a:chExt cx="0" cy="0"/>
        </a:xfrm>
      </p:grpSpPr>
      <p:sp>
        <p:nvSpPr>
          <p:cNvPr id="18" name="Triangolo isoscele 17"/>
          <p:cNvSpPr/>
          <p:nvPr userDrawn="1"/>
        </p:nvSpPr>
        <p:spPr>
          <a:xfrm>
            <a:off x="1" y="6131590"/>
            <a:ext cx="18288000" cy="4155414"/>
          </a:xfrm>
          <a:prstGeom prst="triangle">
            <a:avLst>
              <a:gd name="adj" fmla="val 49694"/>
            </a:avLst>
          </a:prstGeom>
          <a:solidFill>
            <a:schemeClr val="bg1"/>
          </a:solidFill>
          <a:ln>
            <a:solidFill>
              <a:schemeClr val="bg1"/>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it-IT" sz="2651"/>
          </a:p>
        </p:txBody>
      </p:sp>
      <p:pic>
        <p:nvPicPr>
          <p:cNvPr id="19" name="Immagine 18" title="ADLABPRO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91364" y="5228746"/>
            <a:ext cx="2505270" cy="2505270"/>
          </a:xfrm>
          <a:prstGeom prst="rect">
            <a:avLst/>
          </a:prstGeom>
        </p:spPr>
      </p:pic>
      <p:sp>
        <p:nvSpPr>
          <p:cNvPr id="20" name="Sottotitolo 2"/>
          <p:cNvSpPr txBox="1">
            <a:spLocks/>
          </p:cNvSpPr>
          <p:nvPr userDrawn="1"/>
        </p:nvSpPr>
        <p:spPr>
          <a:xfrm>
            <a:off x="2285998" y="8951775"/>
            <a:ext cx="13716000" cy="682900"/>
          </a:xfrm>
          <a:prstGeom prst="rect">
            <a:avLst/>
          </a:prstGeom>
        </p:spPr>
        <p:txBody>
          <a:bodyPr vert="horz" lIns="112222" tIns="56111" rIns="112222" bIns="56111"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baseline="0">
                <a:solidFill>
                  <a:schemeClr val="tx1"/>
                </a:solidFill>
                <a:latin typeface="Amatic SC"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0"/>
              </a:lnSpc>
              <a:spcBef>
                <a:spcPts val="859"/>
              </a:spcBef>
            </a:pPr>
            <a:r>
              <a:rPr lang="en-US" sz="736" dirty="0">
                <a:latin typeface="+mn-lt"/>
              </a:rPr>
              <a:t>Dept. of Legal, Language, Translation and Interpreting Studies, Section of in Modern Languages for Interpreters and Translators</a:t>
            </a:r>
          </a:p>
          <a:p>
            <a:pPr>
              <a:lnSpc>
                <a:spcPct val="0"/>
              </a:lnSpc>
              <a:spcBef>
                <a:spcPts val="859"/>
              </a:spcBef>
            </a:pPr>
            <a:r>
              <a:rPr lang="en-US" sz="736" dirty="0">
                <a:latin typeface="+mn-lt"/>
              </a:rPr>
              <a:t>University of Trieste, Via </a:t>
            </a:r>
            <a:r>
              <a:rPr lang="en-US" sz="736" dirty="0" err="1">
                <a:latin typeface="+mn-lt"/>
              </a:rPr>
              <a:t>Filzi</a:t>
            </a:r>
            <a:r>
              <a:rPr lang="en-US" sz="736" dirty="0">
                <a:latin typeface="+mn-lt"/>
              </a:rPr>
              <a:t>, 14 - 34144 Trieste, Italy</a:t>
            </a:r>
          </a:p>
          <a:p>
            <a:pPr>
              <a:lnSpc>
                <a:spcPct val="0"/>
              </a:lnSpc>
              <a:spcBef>
                <a:spcPts val="859"/>
              </a:spcBef>
            </a:pPr>
            <a:r>
              <a:rPr lang="en-US" sz="736" dirty="0">
                <a:latin typeface="+mn-lt"/>
              </a:rPr>
              <a:t>Project </a:t>
            </a:r>
            <a:r>
              <a:rPr lang="en-US" sz="736" dirty="0" err="1">
                <a:latin typeface="+mn-lt"/>
              </a:rPr>
              <a:t>numberStudies</a:t>
            </a:r>
            <a:r>
              <a:rPr lang="en-US" sz="736" dirty="0">
                <a:latin typeface="+mn-lt"/>
              </a:rPr>
              <a:t>: 2016-1-IT02-KA203-024311</a:t>
            </a:r>
          </a:p>
          <a:p>
            <a:pPr>
              <a:lnSpc>
                <a:spcPct val="0"/>
              </a:lnSpc>
              <a:spcBef>
                <a:spcPts val="859"/>
              </a:spcBef>
            </a:pPr>
            <a:r>
              <a:rPr lang="en-US" sz="736" u="none" kern="1200" baseline="0" dirty="0">
                <a:solidFill>
                  <a:schemeClr val="tx1"/>
                </a:solidFill>
                <a:latin typeface="+mn-lt"/>
                <a:ea typeface="+mn-ea"/>
                <a:cs typeface="+mn-cs"/>
              </a:rPr>
              <a:t>www.adlabproject.eu</a:t>
            </a:r>
          </a:p>
          <a:p>
            <a:pPr>
              <a:lnSpc>
                <a:spcPct val="0"/>
              </a:lnSpc>
              <a:spcBef>
                <a:spcPts val="859"/>
              </a:spcBef>
            </a:pPr>
            <a:r>
              <a:rPr lang="en-US" sz="736" dirty="0">
                <a:latin typeface="+mn-lt"/>
              </a:rPr>
              <a:t>FUNDED BY THE ERASMUS + PROGRAMME OF THE EUROPEAN UNION</a:t>
            </a:r>
          </a:p>
          <a:p>
            <a:pPr>
              <a:lnSpc>
                <a:spcPct val="50000"/>
              </a:lnSpc>
            </a:pPr>
            <a:endParaRPr lang="en-US" sz="982" dirty="0">
              <a:latin typeface="+mn-lt"/>
            </a:endParaRPr>
          </a:p>
          <a:p>
            <a:pPr>
              <a:lnSpc>
                <a:spcPct val="50000"/>
              </a:lnSpc>
            </a:pPr>
            <a:endParaRPr lang="it-IT" sz="4909" dirty="0">
              <a:latin typeface="+mn-lt"/>
            </a:endParaRPr>
          </a:p>
        </p:txBody>
      </p:sp>
      <p:pic>
        <p:nvPicPr>
          <p:cNvPr id="21" name="Immagin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36164" y="9690834"/>
            <a:ext cx="815678" cy="540000"/>
          </a:xfrm>
          <a:prstGeom prst="rect">
            <a:avLst/>
          </a:prstGeom>
        </p:spPr>
      </p:pic>
      <p:sp>
        <p:nvSpPr>
          <p:cNvPr id="24" name="Titolo 23"/>
          <p:cNvSpPr>
            <a:spLocks noGrp="1"/>
          </p:cNvSpPr>
          <p:nvPr>
            <p:ph type="title" hasCustomPrompt="1"/>
          </p:nvPr>
        </p:nvSpPr>
        <p:spPr>
          <a:xfrm>
            <a:off x="1025381" y="647379"/>
            <a:ext cx="16166236" cy="1135047"/>
          </a:xfrm>
          <a:prstGeom prst="rect">
            <a:avLst/>
          </a:prstGeom>
        </p:spPr>
        <p:txBody>
          <a:bodyPr/>
          <a:lstStyle>
            <a:lvl1pPr algn="ctr">
              <a:defRPr sz="6136" b="1" cap="all" baseline="0">
                <a:solidFill>
                  <a:schemeClr val="tx1"/>
                </a:solidFill>
                <a:latin typeface="Verdana" panose="020B0604030504040204" pitchFamily="34" charset="0"/>
              </a:defRPr>
            </a:lvl1pPr>
          </a:lstStyle>
          <a:p>
            <a:r>
              <a:rPr lang="pl-PL" dirty="0" err="1" smtClean="0"/>
              <a:t>Title</a:t>
            </a:r>
            <a:r>
              <a:rPr lang="pl-PL" dirty="0" smtClean="0"/>
              <a:t> of te </a:t>
            </a:r>
            <a:r>
              <a:rPr lang="pl-PL" dirty="0" err="1" smtClean="0"/>
              <a:t>presentation</a:t>
            </a:r>
            <a:endParaRPr lang="it-IT" dirty="0"/>
          </a:p>
        </p:txBody>
      </p:sp>
      <p:sp>
        <p:nvSpPr>
          <p:cNvPr id="26" name="Segnaposto testo 25"/>
          <p:cNvSpPr>
            <a:spLocks noGrp="1"/>
          </p:cNvSpPr>
          <p:nvPr>
            <p:ph type="body" sz="quarter" idx="10" hasCustomPrompt="1"/>
          </p:nvPr>
        </p:nvSpPr>
        <p:spPr>
          <a:xfrm>
            <a:off x="2286007" y="2115738"/>
            <a:ext cx="13715999" cy="1702918"/>
          </a:xfrm>
          <a:prstGeom prst="rect">
            <a:avLst/>
          </a:prstGeom>
        </p:spPr>
        <p:txBody>
          <a:bodyPr/>
          <a:lstStyle>
            <a:lvl1pPr marL="0" indent="0" algn="ctr">
              <a:buNone/>
              <a:defRPr sz="3682" b="1" cap="all" baseline="0">
                <a:solidFill>
                  <a:schemeClr val="tx1"/>
                </a:solidFill>
                <a:latin typeface="Verdana" panose="020B0604030504040204" pitchFamily="34" charset="0"/>
              </a:defRPr>
            </a:lvl1pPr>
          </a:lstStyle>
          <a:p>
            <a:pPr lvl="0"/>
            <a:r>
              <a:rPr lang="pl-PL" dirty="0" smtClean="0"/>
              <a:t>Module numer</a:t>
            </a:r>
          </a:p>
          <a:p>
            <a:pPr lvl="0"/>
            <a:r>
              <a:rPr lang="pl-PL" dirty="0" smtClean="0"/>
              <a:t>Unit </a:t>
            </a:r>
            <a:r>
              <a:rPr lang="pl-PL" dirty="0" err="1" smtClean="0"/>
              <a:t>number</a:t>
            </a:r>
            <a:endParaRPr lang="pl-PL" dirty="0" smtClean="0"/>
          </a:p>
          <a:p>
            <a:pPr lvl="0"/>
            <a:endParaRPr lang="it-IT" dirty="0"/>
          </a:p>
        </p:txBody>
      </p:sp>
      <p:sp>
        <p:nvSpPr>
          <p:cNvPr id="27" name="Rettangolo 26"/>
          <p:cNvSpPr/>
          <p:nvPr userDrawn="1"/>
        </p:nvSpPr>
        <p:spPr>
          <a:xfrm>
            <a:off x="123642" y="125968"/>
            <a:ext cx="18040739" cy="10161036"/>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28" name="Rettangolo 27"/>
          <p:cNvSpPr/>
          <p:nvPr userDrawn="1"/>
        </p:nvSpPr>
        <p:spPr>
          <a:xfrm>
            <a:off x="217169" y="201149"/>
            <a:ext cx="17853660" cy="10085852"/>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0" name="Segnaposto testo 25"/>
          <p:cNvSpPr>
            <a:spLocks noGrp="1"/>
          </p:cNvSpPr>
          <p:nvPr>
            <p:ph type="body" sz="quarter" idx="11" hasCustomPrompt="1"/>
          </p:nvPr>
        </p:nvSpPr>
        <p:spPr>
          <a:xfrm>
            <a:off x="2286007" y="4151973"/>
            <a:ext cx="13715999" cy="674450"/>
          </a:xfrm>
          <a:prstGeom prst="rect">
            <a:avLst/>
          </a:prstGeom>
        </p:spPr>
        <p:txBody>
          <a:bodyPr/>
          <a:lstStyle>
            <a:lvl1pPr marL="0" indent="0" algn="ctr">
              <a:buNone/>
              <a:defRPr sz="2945" b="1" cap="all" baseline="0">
                <a:solidFill>
                  <a:schemeClr val="tx1"/>
                </a:solidFill>
                <a:latin typeface="Verdana" panose="020B0604030504040204" pitchFamily="34" charset="0"/>
              </a:defRPr>
            </a:lvl1pPr>
          </a:lstStyle>
          <a:p>
            <a:pPr lvl="0"/>
            <a:r>
              <a:rPr lang="pl-PL" dirty="0" err="1" smtClean="0"/>
              <a:t>Author’s</a:t>
            </a:r>
            <a:r>
              <a:rPr lang="pl-PL" dirty="0" smtClean="0"/>
              <a:t> </a:t>
            </a:r>
            <a:r>
              <a:rPr lang="pl-PL" dirty="0" err="1" smtClean="0"/>
              <a:t>first</a:t>
            </a:r>
            <a:r>
              <a:rPr lang="pl-PL" dirty="0" smtClean="0"/>
              <a:t> and </a:t>
            </a:r>
            <a:r>
              <a:rPr lang="pl-PL" dirty="0" err="1" smtClean="0"/>
              <a:t>last</a:t>
            </a:r>
            <a:r>
              <a:rPr lang="pl-PL" dirty="0" smtClean="0"/>
              <a:t> </a:t>
            </a:r>
            <a:r>
              <a:rPr lang="pl-PL" dirty="0" err="1" smtClean="0"/>
              <a:t>name</a:t>
            </a:r>
            <a:endParaRPr lang="it-IT" dirty="0"/>
          </a:p>
        </p:txBody>
      </p:sp>
      <p:pic>
        <p:nvPicPr>
          <p:cNvPr id="11" name="Obraz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843419" y="7873811"/>
            <a:ext cx="2601158" cy="910405"/>
          </a:xfrm>
          <a:prstGeom prst="rect">
            <a:avLst/>
          </a:prstGeom>
        </p:spPr>
      </p:pic>
    </p:spTree>
    <p:extLst>
      <p:ext uri="{BB962C8B-B14F-4D97-AF65-F5344CB8AC3E}">
        <p14:creationId xmlns:p14="http://schemas.microsoft.com/office/powerpoint/2010/main" val="4214968691"/>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6" name="click.wav"/>
          </p:stSnd>
        </p:sndAc>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Slide type 1">
    <p:spTree>
      <p:nvGrpSpPr>
        <p:cNvPr id="1" name=""/>
        <p:cNvGrpSpPr/>
        <p:nvPr/>
      </p:nvGrpSpPr>
      <p:grpSpPr>
        <a:xfrm>
          <a:off x="0" y="0"/>
          <a:ext cx="0" cy="0"/>
          <a:chOff x="0" y="0"/>
          <a:chExt cx="0" cy="0"/>
        </a:xfrm>
      </p:grpSpPr>
      <p:sp>
        <p:nvSpPr>
          <p:cNvPr id="4" name="Segnaposto titolo 1"/>
          <p:cNvSpPr>
            <a:spLocks noGrp="1"/>
          </p:cNvSpPr>
          <p:nvPr>
            <p:ph type="title" hasCustomPrompt="1"/>
          </p:nvPr>
        </p:nvSpPr>
        <p:spPr>
          <a:xfrm>
            <a:off x="2727003" y="499192"/>
            <a:ext cx="14786904" cy="1988345"/>
          </a:xfrm>
          <a:prstGeom prst="rect">
            <a:avLst/>
          </a:prstGeom>
        </p:spPr>
        <p:txBody>
          <a:bodyPr vert="horz" lIns="91440" tIns="45720" rIns="91440" bIns="45720" rtlCol="0" anchor="ctr">
            <a:normAutofit/>
          </a:bodyPr>
          <a:lstStyle>
            <a:lvl1pPr algn="r">
              <a:defRPr b="1" cap="all" baseline="0">
                <a:latin typeface="Verdana" panose="020B0604030504040204" pitchFamily="34" charset="0"/>
                <a:ea typeface="Verdana" panose="020B0604030504040204" pitchFamily="34" charset="0"/>
                <a:cs typeface="Verdana" panose="020B0604030504040204" pitchFamily="34" charset="0"/>
              </a:defRPr>
            </a:lvl1pPr>
          </a:lstStyle>
          <a:p>
            <a:r>
              <a:rPr lang="pl-PL" dirty="0" err="1" smtClean="0"/>
              <a:t>click</a:t>
            </a:r>
            <a:r>
              <a:rPr lang="pl-PL" dirty="0" smtClean="0"/>
              <a:t> to </a:t>
            </a:r>
            <a:r>
              <a:rPr lang="pl-PL" dirty="0" err="1" smtClean="0"/>
              <a:t>modify</a:t>
            </a:r>
            <a:endParaRPr lang="it-IT" dirty="0"/>
          </a:p>
        </p:txBody>
      </p:sp>
      <p:pic>
        <p:nvPicPr>
          <p:cNvPr id="7" name="Immagine 6" descr=" " title="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hasCustomPrompt="1"/>
          </p:nvPr>
        </p:nvSpPr>
        <p:spPr>
          <a:xfrm>
            <a:off x="532210" y="3131811"/>
            <a:ext cx="17223583" cy="4831465"/>
          </a:xfrm>
          <a:prstGeom prst="rect">
            <a:avLst/>
          </a:prstGeom>
        </p:spPr>
        <p:txBody>
          <a:bodyPr/>
          <a:lstStyle>
            <a:lvl1pPr>
              <a:lnSpc>
                <a:spcPct val="150000"/>
              </a:lnSpc>
              <a:defRPr baseline="0">
                <a:latin typeface="Verdana" panose="020B0604030504040204" pitchFamily="34" charset="0"/>
                <a:ea typeface="Verdana" panose="020B0604030504040204" pitchFamily="34" charset="0"/>
                <a:cs typeface="Verdana" panose="020B0604030504040204" pitchFamily="34" charset="0"/>
              </a:defRPr>
            </a:lvl1pPr>
          </a:lstStyle>
          <a:p>
            <a:pPr lvl="0"/>
            <a:r>
              <a:rPr lang="pl-PL" dirty="0" err="1" smtClean="0"/>
              <a:t>Click</a:t>
            </a:r>
            <a:r>
              <a:rPr lang="pl-PL" dirty="0" smtClean="0"/>
              <a:t> to </a:t>
            </a:r>
            <a:r>
              <a:rPr lang="pl-PL" dirty="0" err="1" smtClean="0"/>
              <a:t>modify</a:t>
            </a:r>
            <a:endParaRPr lang="pl-PL" dirty="0" smtClean="0"/>
          </a:p>
          <a:p>
            <a:pPr lvl="0"/>
            <a:endParaRPr lang="it-IT" dirty="0"/>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6" name="Symbol zastępczy zawartości 5"/>
          <p:cNvSpPr>
            <a:spLocks noGrp="1"/>
          </p:cNvSpPr>
          <p:nvPr>
            <p:ph sz="quarter" idx="11"/>
          </p:nvPr>
        </p:nvSpPr>
        <p:spPr>
          <a:xfrm>
            <a:off x="10456070" y="10013158"/>
            <a:ext cx="1371600" cy="1371600"/>
          </a:xfrm>
          <a:prstGeom prst="rect">
            <a:avLst/>
          </a:prstGeom>
        </p:spPr>
        <p:txBody>
          <a:body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 dirty="0"/>
          </a:p>
        </p:txBody>
      </p:sp>
      <p:pic>
        <p:nvPicPr>
          <p:cNvPr id="19" name="Obraz 18"/>
          <p:cNvPicPr>
            <a:picLocks noChangeAspect="1"/>
          </p:cNvPicPr>
          <p:nvPr userDrawn="1"/>
        </p:nvPicPr>
        <p:blipFill>
          <a:blip r:embed="rId4"/>
          <a:stretch>
            <a:fillRect/>
          </a:stretch>
        </p:blipFill>
        <p:spPr>
          <a:xfrm>
            <a:off x="7467265" y="9787180"/>
            <a:ext cx="3353481" cy="358610"/>
          </a:xfrm>
          <a:prstGeom prst="rect">
            <a:avLst/>
          </a:prstGeom>
        </p:spPr>
      </p:pic>
    </p:spTree>
    <p:extLst>
      <p:ext uri="{BB962C8B-B14F-4D97-AF65-F5344CB8AC3E}">
        <p14:creationId xmlns:p14="http://schemas.microsoft.com/office/powerpoint/2010/main" val="3216055971"/>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Disclaimer slide">
    <p:spTree>
      <p:nvGrpSpPr>
        <p:cNvPr id="1" name=""/>
        <p:cNvGrpSpPr/>
        <p:nvPr/>
      </p:nvGrpSpPr>
      <p:grpSpPr>
        <a:xfrm>
          <a:off x="0" y="0"/>
          <a:ext cx="0" cy="0"/>
          <a:chOff x="0" y="0"/>
          <a:chExt cx="0" cy="0"/>
        </a:xfrm>
      </p:grpSpPr>
      <p:pic>
        <p:nvPicPr>
          <p:cNvPr id="7" name="Immagine 6" descr=" " title="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p:nvPr>
        </p:nvSpPr>
        <p:spPr>
          <a:xfrm>
            <a:off x="532210" y="379476"/>
            <a:ext cx="17223583" cy="7756915"/>
          </a:xfrm>
          <a:prstGeom prst="rect">
            <a:avLst/>
          </a:prstGeom>
        </p:spPr>
        <p:txBody>
          <a:bodyPr/>
          <a:lstStyle>
            <a:lvl1pPr marL="0" indent="0" algn="ctr">
              <a:lnSpc>
                <a:spcPct val="150000"/>
              </a:lnSpc>
              <a:buNone/>
              <a:defRPr lang="pl-PL" sz="1964" smtClean="0">
                <a:effectLst/>
              </a:defRPr>
            </a:lvl1pPr>
          </a:lstStyle>
          <a:p>
            <a:endParaRPr lang="pl-PL" sz="135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pic>
        <p:nvPicPr>
          <p:cNvPr id="4" name="Obraz 3"/>
          <p:cNvPicPr>
            <a:picLocks noChangeAspect="1"/>
          </p:cNvPicPr>
          <p:nvPr userDrawn="1"/>
        </p:nvPicPr>
        <p:blipFill>
          <a:blip r:embed="rId4"/>
          <a:stretch>
            <a:fillRect/>
          </a:stretch>
        </p:blipFill>
        <p:spPr>
          <a:xfrm>
            <a:off x="7451521" y="9795609"/>
            <a:ext cx="3353481" cy="358610"/>
          </a:xfrm>
          <a:prstGeom prst="rect">
            <a:avLst/>
          </a:prstGeom>
        </p:spPr>
      </p:pic>
    </p:spTree>
    <p:extLst>
      <p:ext uri="{BB962C8B-B14F-4D97-AF65-F5344CB8AC3E}">
        <p14:creationId xmlns:p14="http://schemas.microsoft.com/office/powerpoint/2010/main" val="3076403935"/>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Disclaimer slide">
    <p:spTree>
      <p:nvGrpSpPr>
        <p:cNvPr id="1" name=""/>
        <p:cNvGrpSpPr/>
        <p:nvPr/>
      </p:nvGrpSpPr>
      <p:grpSpPr>
        <a:xfrm>
          <a:off x="0" y="0"/>
          <a:ext cx="0" cy="0"/>
          <a:chOff x="0" y="0"/>
          <a:chExt cx="0" cy="0"/>
        </a:xfrm>
      </p:grpSpPr>
      <p:pic>
        <p:nvPicPr>
          <p:cNvPr id="7" name="Immagine 6" descr=" " title="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p:nvPr>
        </p:nvSpPr>
        <p:spPr>
          <a:xfrm>
            <a:off x="532210" y="379476"/>
            <a:ext cx="17223583" cy="7756915"/>
          </a:xfrm>
          <a:prstGeom prst="rect">
            <a:avLst/>
          </a:prstGeom>
        </p:spPr>
        <p:txBody>
          <a:bodyPr/>
          <a:lstStyle>
            <a:lvl1pPr marL="0" indent="0" algn="ctr">
              <a:lnSpc>
                <a:spcPct val="150000"/>
              </a:lnSpc>
              <a:buNone/>
              <a:defRPr lang="pl-PL" sz="1964" smtClean="0">
                <a:effectLst/>
              </a:defRPr>
            </a:lvl1pPr>
          </a:lstStyle>
          <a:p>
            <a:endParaRPr lang="pl-PL" sz="135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pic>
        <p:nvPicPr>
          <p:cNvPr id="4" name="Obraz 3"/>
          <p:cNvPicPr>
            <a:picLocks noChangeAspect="1"/>
          </p:cNvPicPr>
          <p:nvPr userDrawn="1"/>
        </p:nvPicPr>
        <p:blipFill>
          <a:blip r:embed="rId4"/>
          <a:stretch>
            <a:fillRect/>
          </a:stretch>
        </p:blipFill>
        <p:spPr>
          <a:xfrm>
            <a:off x="7451521" y="9795609"/>
            <a:ext cx="3353481" cy="358610"/>
          </a:xfrm>
          <a:prstGeom prst="rect">
            <a:avLst/>
          </a:prstGeom>
        </p:spPr>
      </p:pic>
    </p:spTree>
    <p:extLst>
      <p:ext uri="{BB962C8B-B14F-4D97-AF65-F5344CB8AC3E}">
        <p14:creationId xmlns:p14="http://schemas.microsoft.com/office/powerpoint/2010/main" val="3828922962"/>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Disclaimer slide">
    <p:spTree>
      <p:nvGrpSpPr>
        <p:cNvPr id="1" name=""/>
        <p:cNvGrpSpPr/>
        <p:nvPr/>
      </p:nvGrpSpPr>
      <p:grpSpPr>
        <a:xfrm>
          <a:off x="0" y="0"/>
          <a:ext cx="0" cy="0"/>
          <a:chOff x="0" y="0"/>
          <a:chExt cx="0" cy="0"/>
        </a:xfrm>
      </p:grpSpPr>
      <p:pic>
        <p:nvPicPr>
          <p:cNvPr id="7" name="Immagine 6" descr=" " title="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p:nvPr>
        </p:nvSpPr>
        <p:spPr>
          <a:xfrm>
            <a:off x="532210" y="379476"/>
            <a:ext cx="17223583" cy="7756915"/>
          </a:xfrm>
          <a:prstGeom prst="rect">
            <a:avLst/>
          </a:prstGeom>
        </p:spPr>
        <p:txBody>
          <a:bodyPr/>
          <a:lstStyle>
            <a:lvl1pPr marL="0" indent="0" algn="ctr">
              <a:lnSpc>
                <a:spcPct val="150000"/>
              </a:lnSpc>
              <a:buNone/>
              <a:defRPr lang="pl-PL" sz="1964" smtClean="0">
                <a:effectLst/>
              </a:defRPr>
            </a:lvl1pPr>
          </a:lstStyle>
          <a:p>
            <a:endParaRPr lang="pl-PL" sz="135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pic>
        <p:nvPicPr>
          <p:cNvPr id="4" name="Obraz 3"/>
          <p:cNvPicPr>
            <a:picLocks noChangeAspect="1"/>
          </p:cNvPicPr>
          <p:nvPr userDrawn="1"/>
        </p:nvPicPr>
        <p:blipFill>
          <a:blip r:embed="rId4"/>
          <a:stretch>
            <a:fillRect/>
          </a:stretch>
        </p:blipFill>
        <p:spPr>
          <a:xfrm>
            <a:off x="7451521" y="9795609"/>
            <a:ext cx="3353481" cy="358610"/>
          </a:xfrm>
          <a:prstGeom prst="rect">
            <a:avLst/>
          </a:prstGeom>
        </p:spPr>
      </p:pic>
    </p:spTree>
    <p:extLst>
      <p:ext uri="{BB962C8B-B14F-4D97-AF65-F5344CB8AC3E}">
        <p14:creationId xmlns:p14="http://schemas.microsoft.com/office/powerpoint/2010/main" val="4259255462"/>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for power point">
    <p:bg>
      <p:bgPr>
        <a:solidFill>
          <a:srgbClr val="91C6D8"/>
        </a:solidFill>
        <a:effectLst/>
      </p:bgPr>
    </p:bg>
    <p:spTree>
      <p:nvGrpSpPr>
        <p:cNvPr id="1" name=""/>
        <p:cNvGrpSpPr/>
        <p:nvPr/>
      </p:nvGrpSpPr>
      <p:grpSpPr>
        <a:xfrm>
          <a:off x="0" y="0"/>
          <a:ext cx="0" cy="0"/>
          <a:chOff x="0" y="0"/>
          <a:chExt cx="0" cy="0"/>
        </a:xfrm>
      </p:grpSpPr>
      <p:sp>
        <p:nvSpPr>
          <p:cNvPr id="18" name="Triangolo isoscele 17"/>
          <p:cNvSpPr/>
          <p:nvPr userDrawn="1"/>
        </p:nvSpPr>
        <p:spPr>
          <a:xfrm>
            <a:off x="1" y="6131590"/>
            <a:ext cx="18288000" cy="4155414"/>
          </a:xfrm>
          <a:prstGeom prst="triangle">
            <a:avLst>
              <a:gd name="adj" fmla="val 49694"/>
            </a:avLst>
          </a:prstGeom>
          <a:solidFill>
            <a:schemeClr val="bg1"/>
          </a:solidFill>
          <a:ln>
            <a:solidFill>
              <a:schemeClr val="bg1"/>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it-IT" sz="2651"/>
          </a:p>
        </p:txBody>
      </p:sp>
      <p:pic>
        <p:nvPicPr>
          <p:cNvPr id="19" name="Immagine 18" title="ADLABPRO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91364" y="5228746"/>
            <a:ext cx="2505270" cy="2505270"/>
          </a:xfrm>
          <a:prstGeom prst="rect">
            <a:avLst/>
          </a:prstGeom>
        </p:spPr>
      </p:pic>
      <p:sp>
        <p:nvSpPr>
          <p:cNvPr id="20" name="Sottotitolo 2"/>
          <p:cNvSpPr txBox="1">
            <a:spLocks/>
          </p:cNvSpPr>
          <p:nvPr userDrawn="1"/>
        </p:nvSpPr>
        <p:spPr>
          <a:xfrm>
            <a:off x="2285998" y="8951775"/>
            <a:ext cx="13716000" cy="682900"/>
          </a:xfrm>
          <a:prstGeom prst="rect">
            <a:avLst/>
          </a:prstGeom>
        </p:spPr>
        <p:txBody>
          <a:bodyPr vert="horz" lIns="112222" tIns="56111" rIns="112222" bIns="56111"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baseline="0">
                <a:solidFill>
                  <a:schemeClr val="tx1"/>
                </a:solidFill>
                <a:latin typeface="Amatic SC"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0"/>
              </a:lnSpc>
              <a:spcBef>
                <a:spcPts val="859"/>
              </a:spcBef>
            </a:pPr>
            <a:r>
              <a:rPr lang="en-US" sz="736" dirty="0">
                <a:latin typeface="+mn-lt"/>
              </a:rPr>
              <a:t>Dept. of Legal, Language, Translation and Interpreting Studies, Section of in Modern Languages for Interpreters and Translators</a:t>
            </a:r>
          </a:p>
          <a:p>
            <a:pPr>
              <a:lnSpc>
                <a:spcPct val="0"/>
              </a:lnSpc>
              <a:spcBef>
                <a:spcPts val="859"/>
              </a:spcBef>
            </a:pPr>
            <a:r>
              <a:rPr lang="en-US" sz="736" dirty="0">
                <a:latin typeface="+mn-lt"/>
              </a:rPr>
              <a:t>University of Trieste, Via </a:t>
            </a:r>
            <a:r>
              <a:rPr lang="en-US" sz="736" dirty="0" err="1">
                <a:latin typeface="+mn-lt"/>
              </a:rPr>
              <a:t>Filzi</a:t>
            </a:r>
            <a:r>
              <a:rPr lang="en-US" sz="736" dirty="0">
                <a:latin typeface="+mn-lt"/>
              </a:rPr>
              <a:t>, 14 - 34144 Trieste, Italy</a:t>
            </a:r>
          </a:p>
          <a:p>
            <a:pPr>
              <a:lnSpc>
                <a:spcPct val="0"/>
              </a:lnSpc>
              <a:spcBef>
                <a:spcPts val="859"/>
              </a:spcBef>
            </a:pPr>
            <a:r>
              <a:rPr lang="en-US" sz="736" dirty="0">
                <a:latin typeface="+mn-lt"/>
              </a:rPr>
              <a:t>Project </a:t>
            </a:r>
            <a:r>
              <a:rPr lang="en-US" sz="736" dirty="0" err="1">
                <a:latin typeface="+mn-lt"/>
              </a:rPr>
              <a:t>numberStudies</a:t>
            </a:r>
            <a:r>
              <a:rPr lang="en-US" sz="736" dirty="0">
                <a:latin typeface="+mn-lt"/>
              </a:rPr>
              <a:t>: 2016-1-IT02-KA203-024311</a:t>
            </a:r>
          </a:p>
          <a:p>
            <a:pPr>
              <a:lnSpc>
                <a:spcPct val="0"/>
              </a:lnSpc>
              <a:spcBef>
                <a:spcPts val="859"/>
              </a:spcBef>
            </a:pPr>
            <a:r>
              <a:rPr lang="en-US" sz="736" u="none" kern="1200" baseline="0" dirty="0">
                <a:solidFill>
                  <a:schemeClr val="tx1"/>
                </a:solidFill>
                <a:latin typeface="+mn-lt"/>
                <a:ea typeface="+mn-ea"/>
                <a:cs typeface="+mn-cs"/>
              </a:rPr>
              <a:t>www.adlabproject.eu</a:t>
            </a:r>
          </a:p>
          <a:p>
            <a:pPr>
              <a:lnSpc>
                <a:spcPct val="0"/>
              </a:lnSpc>
              <a:spcBef>
                <a:spcPts val="859"/>
              </a:spcBef>
            </a:pPr>
            <a:r>
              <a:rPr lang="en-US" sz="736" dirty="0">
                <a:latin typeface="+mn-lt"/>
              </a:rPr>
              <a:t>FUNDED BY THE ERASMUS + PROGRAMME OF THE EUROPEAN UNION</a:t>
            </a:r>
          </a:p>
          <a:p>
            <a:pPr>
              <a:lnSpc>
                <a:spcPct val="50000"/>
              </a:lnSpc>
            </a:pPr>
            <a:endParaRPr lang="en-US" sz="982" dirty="0">
              <a:latin typeface="+mn-lt"/>
            </a:endParaRPr>
          </a:p>
          <a:p>
            <a:pPr>
              <a:lnSpc>
                <a:spcPct val="50000"/>
              </a:lnSpc>
            </a:pPr>
            <a:endParaRPr lang="it-IT" sz="4909" dirty="0">
              <a:latin typeface="+mn-lt"/>
            </a:endParaRPr>
          </a:p>
        </p:txBody>
      </p:sp>
      <p:pic>
        <p:nvPicPr>
          <p:cNvPr id="21" name="Immagin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36164" y="9690834"/>
            <a:ext cx="815678" cy="540000"/>
          </a:xfrm>
          <a:prstGeom prst="rect">
            <a:avLst/>
          </a:prstGeom>
        </p:spPr>
      </p:pic>
      <p:sp>
        <p:nvSpPr>
          <p:cNvPr id="24" name="Titolo 23"/>
          <p:cNvSpPr>
            <a:spLocks noGrp="1"/>
          </p:cNvSpPr>
          <p:nvPr>
            <p:ph type="title" hasCustomPrompt="1"/>
          </p:nvPr>
        </p:nvSpPr>
        <p:spPr>
          <a:xfrm>
            <a:off x="1025381" y="647379"/>
            <a:ext cx="16166236" cy="1135047"/>
          </a:xfrm>
          <a:prstGeom prst="rect">
            <a:avLst/>
          </a:prstGeom>
        </p:spPr>
        <p:txBody>
          <a:bodyPr/>
          <a:lstStyle>
            <a:lvl1pPr algn="ctr">
              <a:defRPr sz="6136" b="1" cap="all" baseline="0">
                <a:solidFill>
                  <a:schemeClr val="tx1"/>
                </a:solidFill>
                <a:latin typeface="Verdana" panose="020B0604030504040204" pitchFamily="34" charset="0"/>
              </a:defRPr>
            </a:lvl1pPr>
          </a:lstStyle>
          <a:p>
            <a:r>
              <a:rPr lang="pl-PL" dirty="0" err="1" smtClean="0"/>
              <a:t>Title</a:t>
            </a:r>
            <a:r>
              <a:rPr lang="pl-PL" dirty="0" smtClean="0"/>
              <a:t> of te </a:t>
            </a:r>
            <a:r>
              <a:rPr lang="pl-PL" dirty="0" err="1" smtClean="0"/>
              <a:t>presentation</a:t>
            </a:r>
            <a:endParaRPr lang="it-IT" dirty="0"/>
          </a:p>
        </p:txBody>
      </p:sp>
      <p:sp>
        <p:nvSpPr>
          <p:cNvPr id="26" name="Segnaposto testo 25"/>
          <p:cNvSpPr>
            <a:spLocks noGrp="1"/>
          </p:cNvSpPr>
          <p:nvPr>
            <p:ph type="body" sz="quarter" idx="10" hasCustomPrompt="1"/>
          </p:nvPr>
        </p:nvSpPr>
        <p:spPr>
          <a:xfrm>
            <a:off x="2286007" y="2115738"/>
            <a:ext cx="13715999" cy="1702918"/>
          </a:xfrm>
          <a:prstGeom prst="rect">
            <a:avLst/>
          </a:prstGeom>
        </p:spPr>
        <p:txBody>
          <a:bodyPr/>
          <a:lstStyle>
            <a:lvl1pPr marL="0" indent="0" algn="ctr">
              <a:buNone/>
              <a:defRPr sz="3682" b="1" cap="all" baseline="0">
                <a:solidFill>
                  <a:schemeClr val="tx1"/>
                </a:solidFill>
                <a:latin typeface="Verdana" panose="020B0604030504040204" pitchFamily="34" charset="0"/>
              </a:defRPr>
            </a:lvl1pPr>
          </a:lstStyle>
          <a:p>
            <a:pPr lvl="0"/>
            <a:r>
              <a:rPr lang="pl-PL" dirty="0" smtClean="0"/>
              <a:t>Module numer</a:t>
            </a:r>
          </a:p>
          <a:p>
            <a:pPr lvl="0"/>
            <a:r>
              <a:rPr lang="pl-PL" dirty="0" smtClean="0"/>
              <a:t>Unit </a:t>
            </a:r>
            <a:r>
              <a:rPr lang="pl-PL" dirty="0" err="1" smtClean="0"/>
              <a:t>number</a:t>
            </a:r>
            <a:endParaRPr lang="pl-PL" dirty="0" smtClean="0"/>
          </a:p>
          <a:p>
            <a:pPr lvl="0"/>
            <a:endParaRPr lang="it-IT" dirty="0"/>
          </a:p>
        </p:txBody>
      </p:sp>
      <p:sp>
        <p:nvSpPr>
          <p:cNvPr id="27" name="Rettangolo 26"/>
          <p:cNvSpPr/>
          <p:nvPr userDrawn="1"/>
        </p:nvSpPr>
        <p:spPr>
          <a:xfrm>
            <a:off x="123642" y="125968"/>
            <a:ext cx="18040739" cy="10161036"/>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28" name="Rettangolo 27"/>
          <p:cNvSpPr/>
          <p:nvPr userDrawn="1"/>
        </p:nvSpPr>
        <p:spPr>
          <a:xfrm>
            <a:off x="217169" y="201149"/>
            <a:ext cx="17853660" cy="10085852"/>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0" name="Segnaposto testo 25"/>
          <p:cNvSpPr>
            <a:spLocks noGrp="1"/>
          </p:cNvSpPr>
          <p:nvPr>
            <p:ph type="body" sz="quarter" idx="11" hasCustomPrompt="1"/>
          </p:nvPr>
        </p:nvSpPr>
        <p:spPr>
          <a:xfrm>
            <a:off x="2286007" y="4151973"/>
            <a:ext cx="13715999" cy="674450"/>
          </a:xfrm>
          <a:prstGeom prst="rect">
            <a:avLst/>
          </a:prstGeom>
        </p:spPr>
        <p:txBody>
          <a:bodyPr/>
          <a:lstStyle>
            <a:lvl1pPr marL="0" indent="0" algn="ctr">
              <a:buNone/>
              <a:defRPr sz="2945" b="1" cap="all" baseline="0">
                <a:solidFill>
                  <a:schemeClr val="tx1"/>
                </a:solidFill>
                <a:latin typeface="Verdana" panose="020B0604030504040204" pitchFamily="34" charset="0"/>
              </a:defRPr>
            </a:lvl1pPr>
          </a:lstStyle>
          <a:p>
            <a:pPr lvl="0"/>
            <a:r>
              <a:rPr lang="pl-PL" dirty="0" err="1" smtClean="0"/>
              <a:t>Author’s</a:t>
            </a:r>
            <a:r>
              <a:rPr lang="pl-PL" dirty="0" smtClean="0"/>
              <a:t> </a:t>
            </a:r>
            <a:r>
              <a:rPr lang="pl-PL" dirty="0" err="1" smtClean="0"/>
              <a:t>first</a:t>
            </a:r>
            <a:r>
              <a:rPr lang="pl-PL" dirty="0" smtClean="0"/>
              <a:t> and </a:t>
            </a:r>
            <a:r>
              <a:rPr lang="pl-PL" dirty="0" err="1" smtClean="0"/>
              <a:t>last</a:t>
            </a:r>
            <a:r>
              <a:rPr lang="pl-PL" dirty="0" smtClean="0"/>
              <a:t> </a:t>
            </a:r>
            <a:r>
              <a:rPr lang="pl-PL" dirty="0" err="1" smtClean="0"/>
              <a:t>name</a:t>
            </a:r>
            <a:endParaRPr lang="it-IT" dirty="0"/>
          </a:p>
        </p:txBody>
      </p:sp>
      <p:pic>
        <p:nvPicPr>
          <p:cNvPr id="11" name="Obraz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843419" y="7873811"/>
            <a:ext cx="2601158" cy="910405"/>
          </a:xfrm>
          <a:prstGeom prst="rect">
            <a:avLst/>
          </a:prstGeom>
        </p:spPr>
      </p:pic>
    </p:spTree>
    <p:extLst>
      <p:ext uri="{BB962C8B-B14F-4D97-AF65-F5344CB8AC3E}">
        <p14:creationId xmlns:p14="http://schemas.microsoft.com/office/powerpoint/2010/main" val="25524470"/>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6" name="click.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type 1">
    <p:spTree>
      <p:nvGrpSpPr>
        <p:cNvPr id="1" name=""/>
        <p:cNvGrpSpPr/>
        <p:nvPr/>
      </p:nvGrpSpPr>
      <p:grpSpPr>
        <a:xfrm>
          <a:off x="0" y="0"/>
          <a:ext cx="0" cy="0"/>
          <a:chOff x="0" y="0"/>
          <a:chExt cx="0" cy="0"/>
        </a:xfrm>
      </p:grpSpPr>
      <p:sp>
        <p:nvSpPr>
          <p:cNvPr id="4" name="Segnaposto titolo 1"/>
          <p:cNvSpPr>
            <a:spLocks noGrp="1"/>
          </p:cNvSpPr>
          <p:nvPr>
            <p:ph type="title" hasCustomPrompt="1"/>
          </p:nvPr>
        </p:nvSpPr>
        <p:spPr>
          <a:xfrm>
            <a:off x="2727003" y="499192"/>
            <a:ext cx="14786904" cy="1988345"/>
          </a:xfrm>
          <a:prstGeom prst="rect">
            <a:avLst/>
          </a:prstGeom>
        </p:spPr>
        <p:txBody>
          <a:bodyPr vert="horz" lIns="91440" tIns="45720" rIns="91440" bIns="45720" rtlCol="0" anchor="ctr">
            <a:normAutofit/>
          </a:bodyPr>
          <a:lstStyle>
            <a:lvl1pPr algn="r">
              <a:defRPr sz="6000" b="1" cap="all" baseline="0">
                <a:latin typeface="Verdana" panose="020B0604030504040204" pitchFamily="34" charset="0"/>
                <a:ea typeface="Verdana" panose="020B0604030504040204" pitchFamily="34" charset="0"/>
                <a:cs typeface="Verdana" panose="020B0604030504040204" pitchFamily="34" charset="0"/>
              </a:defRPr>
            </a:lvl1pPr>
          </a:lstStyle>
          <a:p>
            <a:r>
              <a:rPr lang="pl-PL" dirty="0" err="1" smtClean="0"/>
              <a:t>click</a:t>
            </a:r>
            <a:r>
              <a:rPr lang="pl-PL" dirty="0" smtClean="0"/>
              <a:t> to </a:t>
            </a:r>
            <a:r>
              <a:rPr lang="pl-PL" dirty="0" err="1" smtClean="0"/>
              <a:t>modify</a:t>
            </a:r>
            <a:endParaRPr lang="it-IT" dirty="0"/>
          </a:p>
        </p:txBody>
      </p:sp>
      <p:pic>
        <p:nvPicPr>
          <p:cNvPr id="7" name="Immagine 6" descr=" " title="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hasCustomPrompt="1"/>
          </p:nvPr>
        </p:nvSpPr>
        <p:spPr>
          <a:xfrm>
            <a:off x="532210" y="3131811"/>
            <a:ext cx="17223583" cy="4831465"/>
          </a:xfrm>
          <a:prstGeom prst="rect">
            <a:avLst/>
          </a:prstGeom>
        </p:spPr>
        <p:txBody>
          <a:bodyPr/>
          <a:lstStyle>
            <a:lvl1pPr>
              <a:lnSpc>
                <a:spcPct val="150000"/>
              </a:lnSpc>
              <a:defRPr sz="4000" baseline="0">
                <a:latin typeface="Verdana" panose="020B0604030504040204" pitchFamily="34" charset="0"/>
                <a:ea typeface="Verdana" panose="020B0604030504040204" pitchFamily="34" charset="0"/>
                <a:cs typeface="Verdana" panose="020B0604030504040204" pitchFamily="34" charset="0"/>
              </a:defRPr>
            </a:lvl1pPr>
          </a:lstStyle>
          <a:p>
            <a:pPr lvl="0"/>
            <a:r>
              <a:rPr lang="pl-PL" dirty="0" err="1" smtClean="0"/>
              <a:t>Click</a:t>
            </a:r>
            <a:r>
              <a:rPr lang="pl-PL" dirty="0" smtClean="0"/>
              <a:t> to </a:t>
            </a:r>
            <a:r>
              <a:rPr lang="pl-PL" dirty="0" err="1" smtClean="0"/>
              <a:t>modify</a:t>
            </a:r>
            <a:endParaRPr lang="pl-PL" dirty="0" smtClean="0"/>
          </a:p>
          <a:p>
            <a:pPr lvl="0"/>
            <a:endParaRPr lang="it-IT" dirty="0"/>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6" name="Symbol zastępczy zawartości 5"/>
          <p:cNvSpPr>
            <a:spLocks noGrp="1"/>
          </p:cNvSpPr>
          <p:nvPr>
            <p:ph sz="quarter" idx="11"/>
          </p:nvPr>
        </p:nvSpPr>
        <p:spPr>
          <a:xfrm>
            <a:off x="10456070" y="10013158"/>
            <a:ext cx="1371600" cy="1371600"/>
          </a:xfrm>
          <a:prstGeom prst="rect">
            <a:avLst/>
          </a:prstGeom>
        </p:spPr>
        <p:txBody>
          <a:body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 dirty="0"/>
          </a:p>
        </p:txBody>
      </p:sp>
      <p:pic>
        <p:nvPicPr>
          <p:cNvPr id="19" name="Obraz 18"/>
          <p:cNvPicPr>
            <a:picLocks noChangeAspect="1"/>
          </p:cNvPicPr>
          <p:nvPr userDrawn="1"/>
        </p:nvPicPr>
        <p:blipFill>
          <a:blip r:embed="rId4"/>
          <a:stretch>
            <a:fillRect/>
          </a:stretch>
        </p:blipFill>
        <p:spPr>
          <a:xfrm>
            <a:off x="7467265" y="9787180"/>
            <a:ext cx="3353481" cy="358610"/>
          </a:xfrm>
          <a:prstGeom prst="rect">
            <a:avLst/>
          </a:prstGeom>
        </p:spPr>
      </p:pic>
    </p:spTree>
    <p:extLst>
      <p:ext uri="{BB962C8B-B14F-4D97-AF65-F5344CB8AC3E}">
        <p14:creationId xmlns:p14="http://schemas.microsoft.com/office/powerpoint/2010/main" val="3601809441"/>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pic>
        <p:nvPicPr>
          <p:cNvPr id="7" name="Immagine 6" descr=" " title="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pic>
        <p:nvPicPr>
          <p:cNvPr id="4" name="Obraz 3"/>
          <p:cNvPicPr>
            <a:picLocks noChangeAspect="1"/>
          </p:cNvPicPr>
          <p:nvPr userDrawn="1"/>
        </p:nvPicPr>
        <p:blipFill>
          <a:blip r:embed="rId4"/>
          <a:stretch>
            <a:fillRect/>
          </a:stretch>
        </p:blipFill>
        <p:spPr>
          <a:xfrm>
            <a:off x="7451521" y="9795609"/>
            <a:ext cx="3353481" cy="358610"/>
          </a:xfrm>
          <a:prstGeom prst="rect">
            <a:avLst/>
          </a:prstGeom>
        </p:spPr>
      </p:pic>
    </p:spTree>
    <p:extLst>
      <p:ext uri="{BB962C8B-B14F-4D97-AF65-F5344CB8AC3E}">
        <p14:creationId xmlns:p14="http://schemas.microsoft.com/office/powerpoint/2010/main" val="3174630049"/>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nd slide for video">
    <p:bg>
      <p:bgPr>
        <a:solidFill>
          <a:srgbClr val="91C6D8"/>
        </a:solidFill>
        <a:effectLst/>
      </p:bgPr>
    </p:bg>
    <p:spTree>
      <p:nvGrpSpPr>
        <p:cNvPr id="1" name=""/>
        <p:cNvGrpSpPr/>
        <p:nvPr/>
      </p:nvGrpSpPr>
      <p:grpSpPr>
        <a:xfrm>
          <a:off x="0" y="0"/>
          <a:ext cx="0" cy="0"/>
          <a:chOff x="0" y="0"/>
          <a:chExt cx="0" cy="0"/>
        </a:xfrm>
      </p:grpSpPr>
      <p:sp>
        <p:nvSpPr>
          <p:cNvPr id="18" name="Triangolo isoscele 17"/>
          <p:cNvSpPr/>
          <p:nvPr userDrawn="1"/>
        </p:nvSpPr>
        <p:spPr>
          <a:xfrm>
            <a:off x="1" y="6131590"/>
            <a:ext cx="18288000" cy="4155414"/>
          </a:xfrm>
          <a:prstGeom prst="triangle">
            <a:avLst>
              <a:gd name="adj" fmla="val 49694"/>
            </a:avLst>
          </a:prstGeom>
          <a:solidFill>
            <a:schemeClr val="bg1"/>
          </a:solidFill>
          <a:ln>
            <a:solidFill>
              <a:schemeClr val="bg1"/>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it-IT" sz="2651"/>
          </a:p>
        </p:txBody>
      </p:sp>
      <p:pic>
        <p:nvPicPr>
          <p:cNvPr id="19" name="Immagin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91364" y="5228746"/>
            <a:ext cx="2505270" cy="2505270"/>
          </a:xfrm>
          <a:prstGeom prst="rect">
            <a:avLst/>
          </a:prstGeom>
        </p:spPr>
      </p:pic>
      <p:sp>
        <p:nvSpPr>
          <p:cNvPr id="20" name="Sottotitolo 2"/>
          <p:cNvSpPr txBox="1">
            <a:spLocks/>
          </p:cNvSpPr>
          <p:nvPr userDrawn="1"/>
        </p:nvSpPr>
        <p:spPr>
          <a:xfrm>
            <a:off x="2285998" y="8951775"/>
            <a:ext cx="13716000" cy="682900"/>
          </a:xfrm>
          <a:prstGeom prst="rect">
            <a:avLst/>
          </a:prstGeom>
        </p:spPr>
        <p:txBody>
          <a:bodyPr vert="horz" lIns="112222" tIns="56111" rIns="112222" bIns="56111"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baseline="0">
                <a:solidFill>
                  <a:schemeClr val="tx1"/>
                </a:solidFill>
                <a:latin typeface="Amatic SC"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0"/>
              </a:lnSpc>
              <a:spcBef>
                <a:spcPts val="859"/>
              </a:spcBef>
            </a:pPr>
            <a:r>
              <a:rPr lang="en-US" sz="736" dirty="0">
                <a:latin typeface="+mn-lt"/>
              </a:rPr>
              <a:t>Dept. of Legal, Language, Translation and Interpreting Studies, Section of in Modern Languages for Interpreters and Translators</a:t>
            </a:r>
          </a:p>
          <a:p>
            <a:pPr>
              <a:lnSpc>
                <a:spcPct val="0"/>
              </a:lnSpc>
              <a:spcBef>
                <a:spcPts val="859"/>
              </a:spcBef>
            </a:pPr>
            <a:r>
              <a:rPr lang="en-US" sz="736" dirty="0">
                <a:latin typeface="+mn-lt"/>
              </a:rPr>
              <a:t>University of Trieste, Via </a:t>
            </a:r>
            <a:r>
              <a:rPr lang="en-US" sz="736" dirty="0" err="1">
                <a:latin typeface="+mn-lt"/>
              </a:rPr>
              <a:t>Filzi</a:t>
            </a:r>
            <a:r>
              <a:rPr lang="en-US" sz="736" dirty="0">
                <a:latin typeface="+mn-lt"/>
              </a:rPr>
              <a:t>, 14 - 34144 Trieste, Italy</a:t>
            </a:r>
          </a:p>
          <a:p>
            <a:pPr>
              <a:lnSpc>
                <a:spcPct val="0"/>
              </a:lnSpc>
              <a:spcBef>
                <a:spcPts val="859"/>
              </a:spcBef>
            </a:pPr>
            <a:r>
              <a:rPr lang="en-US" sz="736" dirty="0">
                <a:latin typeface="+mn-lt"/>
              </a:rPr>
              <a:t>Project </a:t>
            </a:r>
            <a:r>
              <a:rPr lang="en-US" sz="736" dirty="0" err="1">
                <a:latin typeface="+mn-lt"/>
              </a:rPr>
              <a:t>numberStudies</a:t>
            </a:r>
            <a:r>
              <a:rPr lang="en-US" sz="736" dirty="0">
                <a:latin typeface="+mn-lt"/>
              </a:rPr>
              <a:t>: 2016-1-IT02-KA203-024311</a:t>
            </a:r>
          </a:p>
          <a:p>
            <a:pPr>
              <a:lnSpc>
                <a:spcPct val="0"/>
              </a:lnSpc>
              <a:spcBef>
                <a:spcPts val="859"/>
              </a:spcBef>
            </a:pPr>
            <a:r>
              <a:rPr lang="en-US" sz="736" u="none" kern="1200" baseline="0" dirty="0">
                <a:solidFill>
                  <a:schemeClr val="tx1"/>
                </a:solidFill>
                <a:latin typeface="+mn-lt"/>
                <a:ea typeface="+mn-ea"/>
                <a:cs typeface="+mn-cs"/>
              </a:rPr>
              <a:t>www.adlabproject.eu</a:t>
            </a:r>
          </a:p>
          <a:p>
            <a:pPr>
              <a:lnSpc>
                <a:spcPct val="0"/>
              </a:lnSpc>
              <a:spcBef>
                <a:spcPts val="859"/>
              </a:spcBef>
            </a:pPr>
            <a:r>
              <a:rPr lang="en-US" sz="736" dirty="0">
                <a:latin typeface="+mn-lt"/>
              </a:rPr>
              <a:t>FUNDED BY THE ERASMUS + PROGRAMME OF THE EUROPEAN UNION</a:t>
            </a:r>
          </a:p>
          <a:p>
            <a:pPr>
              <a:lnSpc>
                <a:spcPct val="50000"/>
              </a:lnSpc>
            </a:pPr>
            <a:endParaRPr lang="en-US" sz="982" dirty="0">
              <a:latin typeface="+mn-lt"/>
            </a:endParaRPr>
          </a:p>
          <a:p>
            <a:pPr>
              <a:lnSpc>
                <a:spcPct val="50000"/>
              </a:lnSpc>
            </a:pPr>
            <a:endParaRPr lang="it-IT" sz="4909" dirty="0">
              <a:latin typeface="+mn-lt"/>
            </a:endParaRPr>
          </a:p>
        </p:txBody>
      </p:sp>
      <p:pic>
        <p:nvPicPr>
          <p:cNvPr id="21" name="Immagin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36164" y="9690834"/>
            <a:ext cx="815678" cy="540000"/>
          </a:xfrm>
          <a:prstGeom prst="rect">
            <a:avLst/>
          </a:prstGeom>
        </p:spPr>
      </p:pic>
      <p:sp>
        <p:nvSpPr>
          <p:cNvPr id="24" name="Titolo 23"/>
          <p:cNvSpPr>
            <a:spLocks noGrp="1"/>
          </p:cNvSpPr>
          <p:nvPr>
            <p:ph type="title" hasCustomPrompt="1"/>
          </p:nvPr>
        </p:nvSpPr>
        <p:spPr>
          <a:xfrm>
            <a:off x="1025381" y="647379"/>
            <a:ext cx="16166236" cy="1135047"/>
          </a:xfrm>
          <a:prstGeom prst="rect">
            <a:avLst/>
          </a:prstGeom>
        </p:spPr>
        <p:txBody>
          <a:bodyPr/>
          <a:lstStyle>
            <a:lvl1pPr algn="ctr">
              <a:defRPr sz="6136" b="1" cap="all" baseline="0">
                <a:solidFill>
                  <a:schemeClr val="tx1"/>
                </a:solidFill>
                <a:latin typeface="Verdana" panose="020B0604030504040204" pitchFamily="34" charset="0"/>
              </a:defRPr>
            </a:lvl1pPr>
          </a:lstStyle>
          <a:p>
            <a:r>
              <a:rPr lang="pl-PL" dirty="0" err="1" smtClean="0"/>
              <a:t>Title</a:t>
            </a:r>
            <a:r>
              <a:rPr lang="pl-PL" dirty="0" smtClean="0"/>
              <a:t> of te </a:t>
            </a:r>
            <a:r>
              <a:rPr lang="pl-PL" dirty="0" err="1" smtClean="0"/>
              <a:t>presentation</a:t>
            </a:r>
            <a:endParaRPr lang="it-IT" dirty="0"/>
          </a:p>
        </p:txBody>
      </p:sp>
      <p:sp>
        <p:nvSpPr>
          <p:cNvPr id="26" name="Segnaposto testo 25"/>
          <p:cNvSpPr>
            <a:spLocks noGrp="1"/>
          </p:cNvSpPr>
          <p:nvPr>
            <p:ph type="body" sz="quarter" idx="10" hasCustomPrompt="1"/>
          </p:nvPr>
        </p:nvSpPr>
        <p:spPr>
          <a:xfrm>
            <a:off x="2286007" y="2115738"/>
            <a:ext cx="13715999" cy="1702918"/>
          </a:xfrm>
          <a:prstGeom prst="rect">
            <a:avLst/>
          </a:prstGeom>
        </p:spPr>
        <p:txBody>
          <a:bodyPr/>
          <a:lstStyle>
            <a:lvl1pPr marL="0" indent="0" algn="ctr">
              <a:buNone/>
              <a:defRPr sz="3682" b="1" cap="all" baseline="0">
                <a:solidFill>
                  <a:schemeClr val="tx1"/>
                </a:solidFill>
                <a:latin typeface="Verdana" panose="020B0604030504040204" pitchFamily="34" charset="0"/>
              </a:defRPr>
            </a:lvl1pPr>
          </a:lstStyle>
          <a:p>
            <a:pPr lvl="0"/>
            <a:r>
              <a:rPr lang="pl-PL" dirty="0" smtClean="0"/>
              <a:t>Module numer</a:t>
            </a:r>
          </a:p>
          <a:p>
            <a:pPr lvl="0"/>
            <a:r>
              <a:rPr lang="pl-PL" dirty="0" smtClean="0"/>
              <a:t>Unit </a:t>
            </a:r>
            <a:r>
              <a:rPr lang="pl-PL" dirty="0" err="1" smtClean="0"/>
              <a:t>number</a:t>
            </a:r>
            <a:endParaRPr lang="pl-PL" dirty="0" smtClean="0"/>
          </a:p>
          <a:p>
            <a:pPr lvl="0"/>
            <a:endParaRPr lang="it-IT" dirty="0"/>
          </a:p>
        </p:txBody>
      </p:sp>
      <p:sp>
        <p:nvSpPr>
          <p:cNvPr id="27" name="Rettangolo 26"/>
          <p:cNvSpPr/>
          <p:nvPr userDrawn="1"/>
        </p:nvSpPr>
        <p:spPr>
          <a:xfrm>
            <a:off x="123642" y="125968"/>
            <a:ext cx="18040739" cy="10161036"/>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28" name="Rettangolo 27"/>
          <p:cNvSpPr/>
          <p:nvPr userDrawn="1"/>
        </p:nvSpPr>
        <p:spPr>
          <a:xfrm>
            <a:off x="217169" y="201149"/>
            <a:ext cx="17853660" cy="10085852"/>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0" name="Segnaposto testo 25"/>
          <p:cNvSpPr>
            <a:spLocks noGrp="1"/>
          </p:cNvSpPr>
          <p:nvPr>
            <p:ph type="body" sz="quarter" idx="11" hasCustomPrompt="1"/>
          </p:nvPr>
        </p:nvSpPr>
        <p:spPr>
          <a:xfrm>
            <a:off x="2286007" y="4151973"/>
            <a:ext cx="13715999" cy="674450"/>
          </a:xfrm>
          <a:prstGeom prst="rect">
            <a:avLst/>
          </a:prstGeom>
        </p:spPr>
        <p:txBody>
          <a:bodyPr/>
          <a:lstStyle>
            <a:lvl1pPr marL="0" indent="0" algn="ctr">
              <a:buNone/>
              <a:defRPr sz="2945" b="1" cap="none" baseline="0">
                <a:solidFill>
                  <a:schemeClr val="tx1"/>
                </a:solidFill>
                <a:latin typeface="Verdana" panose="020B0604030504040204" pitchFamily="34" charset="0"/>
              </a:defRPr>
            </a:lvl1pPr>
          </a:lstStyle>
          <a:p>
            <a:pPr lvl="0"/>
            <a:r>
              <a:rPr lang="pl-PL" dirty="0" err="1" smtClean="0"/>
              <a:t>Author’s</a:t>
            </a:r>
            <a:r>
              <a:rPr lang="pl-PL" dirty="0" smtClean="0"/>
              <a:t> </a:t>
            </a:r>
            <a:r>
              <a:rPr lang="pl-PL" dirty="0" err="1" smtClean="0"/>
              <a:t>first</a:t>
            </a:r>
            <a:r>
              <a:rPr lang="pl-PL" dirty="0" smtClean="0"/>
              <a:t> and </a:t>
            </a:r>
            <a:r>
              <a:rPr lang="pl-PL" dirty="0" err="1" smtClean="0"/>
              <a:t>last</a:t>
            </a:r>
            <a:r>
              <a:rPr lang="pl-PL" dirty="0" smtClean="0"/>
              <a:t> </a:t>
            </a:r>
            <a:r>
              <a:rPr lang="pl-PL" dirty="0" err="1" smtClean="0"/>
              <a:t>name</a:t>
            </a:r>
            <a:endParaRPr lang="it-IT" dirty="0"/>
          </a:p>
        </p:txBody>
      </p:sp>
    </p:spTree>
    <p:extLst>
      <p:ext uri="{BB962C8B-B14F-4D97-AF65-F5344CB8AC3E}">
        <p14:creationId xmlns:p14="http://schemas.microsoft.com/office/powerpoint/2010/main" val="2538288069"/>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d slide for powerpoint">
    <p:bg>
      <p:bgPr>
        <a:solidFill>
          <a:srgbClr val="91C6D8"/>
        </a:solidFill>
        <a:effectLst/>
      </p:bgPr>
    </p:bg>
    <p:spTree>
      <p:nvGrpSpPr>
        <p:cNvPr id="1" name=""/>
        <p:cNvGrpSpPr/>
        <p:nvPr/>
      </p:nvGrpSpPr>
      <p:grpSpPr>
        <a:xfrm>
          <a:off x="0" y="0"/>
          <a:ext cx="0" cy="0"/>
          <a:chOff x="0" y="0"/>
          <a:chExt cx="0" cy="0"/>
        </a:xfrm>
      </p:grpSpPr>
      <p:sp>
        <p:nvSpPr>
          <p:cNvPr id="18" name="Triangolo isoscele 17"/>
          <p:cNvSpPr/>
          <p:nvPr userDrawn="1"/>
        </p:nvSpPr>
        <p:spPr>
          <a:xfrm>
            <a:off x="1" y="6131590"/>
            <a:ext cx="18288000" cy="4155414"/>
          </a:xfrm>
          <a:prstGeom prst="triangle">
            <a:avLst>
              <a:gd name="adj" fmla="val 49694"/>
            </a:avLst>
          </a:prstGeom>
          <a:solidFill>
            <a:schemeClr val="bg1"/>
          </a:solidFill>
          <a:ln>
            <a:solidFill>
              <a:schemeClr val="bg1"/>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it-IT" sz="2651"/>
          </a:p>
        </p:txBody>
      </p:sp>
      <p:pic>
        <p:nvPicPr>
          <p:cNvPr id="19" name="Immagin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91364" y="5228746"/>
            <a:ext cx="2505270" cy="2505270"/>
          </a:xfrm>
          <a:prstGeom prst="rect">
            <a:avLst/>
          </a:prstGeom>
        </p:spPr>
      </p:pic>
      <p:sp>
        <p:nvSpPr>
          <p:cNvPr id="20" name="Sottotitolo 2"/>
          <p:cNvSpPr txBox="1">
            <a:spLocks/>
          </p:cNvSpPr>
          <p:nvPr userDrawn="1"/>
        </p:nvSpPr>
        <p:spPr>
          <a:xfrm>
            <a:off x="2285998" y="8951775"/>
            <a:ext cx="13716000" cy="682900"/>
          </a:xfrm>
          <a:prstGeom prst="rect">
            <a:avLst/>
          </a:prstGeom>
        </p:spPr>
        <p:txBody>
          <a:bodyPr vert="horz" lIns="112222" tIns="56111" rIns="112222" bIns="56111"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baseline="0">
                <a:solidFill>
                  <a:schemeClr val="tx1"/>
                </a:solidFill>
                <a:latin typeface="Amatic SC"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0"/>
              </a:lnSpc>
              <a:spcBef>
                <a:spcPts val="859"/>
              </a:spcBef>
            </a:pPr>
            <a:r>
              <a:rPr lang="en-US" sz="736" dirty="0">
                <a:latin typeface="+mn-lt"/>
              </a:rPr>
              <a:t>Dept. of Legal, Language, Translation and Interpreting Studies, Section of in Modern Languages for Interpreters and Translators</a:t>
            </a:r>
          </a:p>
          <a:p>
            <a:pPr>
              <a:lnSpc>
                <a:spcPct val="0"/>
              </a:lnSpc>
              <a:spcBef>
                <a:spcPts val="859"/>
              </a:spcBef>
            </a:pPr>
            <a:r>
              <a:rPr lang="en-US" sz="736" dirty="0">
                <a:latin typeface="+mn-lt"/>
              </a:rPr>
              <a:t>University of Trieste, Via </a:t>
            </a:r>
            <a:r>
              <a:rPr lang="en-US" sz="736" dirty="0" err="1">
                <a:latin typeface="+mn-lt"/>
              </a:rPr>
              <a:t>Filzi</a:t>
            </a:r>
            <a:r>
              <a:rPr lang="en-US" sz="736" dirty="0">
                <a:latin typeface="+mn-lt"/>
              </a:rPr>
              <a:t>, 14 - 34144 Trieste, Italy</a:t>
            </a:r>
          </a:p>
          <a:p>
            <a:pPr>
              <a:lnSpc>
                <a:spcPct val="0"/>
              </a:lnSpc>
              <a:spcBef>
                <a:spcPts val="859"/>
              </a:spcBef>
            </a:pPr>
            <a:r>
              <a:rPr lang="en-US" sz="736" dirty="0">
                <a:latin typeface="+mn-lt"/>
              </a:rPr>
              <a:t>Project </a:t>
            </a:r>
            <a:r>
              <a:rPr lang="en-US" sz="736" dirty="0" err="1">
                <a:latin typeface="+mn-lt"/>
              </a:rPr>
              <a:t>numberStudies</a:t>
            </a:r>
            <a:r>
              <a:rPr lang="en-US" sz="736" dirty="0">
                <a:latin typeface="+mn-lt"/>
              </a:rPr>
              <a:t>: 2016-1-IT02-KA203-024311</a:t>
            </a:r>
          </a:p>
          <a:p>
            <a:pPr>
              <a:lnSpc>
                <a:spcPct val="0"/>
              </a:lnSpc>
              <a:spcBef>
                <a:spcPts val="859"/>
              </a:spcBef>
            </a:pPr>
            <a:r>
              <a:rPr lang="en-US" sz="736" u="none" kern="1200" baseline="0" dirty="0">
                <a:solidFill>
                  <a:schemeClr val="tx1"/>
                </a:solidFill>
                <a:latin typeface="+mn-lt"/>
                <a:ea typeface="+mn-ea"/>
                <a:cs typeface="+mn-cs"/>
              </a:rPr>
              <a:t>www.adlabproject.eu</a:t>
            </a:r>
          </a:p>
          <a:p>
            <a:pPr>
              <a:lnSpc>
                <a:spcPct val="0"/>
              </a:lnSpc>
              <a:spcBef>
                <a:spcPts val="859"/>
              </a:spcBef>
            </a:pPr>
            <a:r>
              <a:rPr lang="en-US" sz="736" dirty="0">
                <a:latin typeface="+mn-lt"/>
              </a:rPr>
              <a:t>FUNDED BY THE ERASMUS + PROGRAMME OF THE EUROPEAN UNION</a:t>
            </a:r>
          </a:p>
          <a:p>
            <a:pPr>
              <a:lnSpc>
                <a:spcPct val="50000"/>
              </a:lnSpc>
            </a:pPr>
            <a:endParaRPr lang="en-US" sz="982" dirty="0">
              <a:latin typeface="+mn-lt"/>
            </a:endParaRPr>
          </a:p>
          <a:p>
            <a:pPr>
              <a:lnSpc>
                <a:spcPct val="50000"/>
              </a:lnSpc>
            </a:pPr>
            <a:endParaRPr lang="it-IT" sz="4909" dirty="0">
              <a:latin typeface="+mn-lt"/>
            </a:endParaRPr>
          </a:p>
        </p:txBody>
      </p:sp>
      <p:pic>
        <p:nvPicPr>
          <p:cNvPr id="21" name="Immagin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36164" y="9690834"/>
            <a:ext cx="815678" cy="540000"/>
          </a:xfrm>
          <a:prstGeom prst="rect">
            <a:avLst/>
          </a:prstGeom>
        </p:spPr>
      </p:pic>
      <p:sp>
        <p:nvSpPr>
          <p:cNvPr id="24" name="Titolo 23"/>
          <p:cNvSpPr>
            <a:spLocks noGrp="1"/>
          </p:cNvSpPr>
          <p:nvPr>
            <p:ph type="title" hasCustomPrompt="1"/>
          </p:nvPr>
        </p:nvSpPr>
        <p:spPr>
          <a:xfrm>
            <a:off x="1025381" y="647379"/>
            <a:ext cx="16166236" cy="1135047"/>
          </a:xfrm>
          <a:prstGeom prst="rect">
            <a:avLst/>
          </a:prstGeom>
        </p:spPr>
        <p:txBody>
          <a:bodyPr/>
          <a:lstStyle>
            <a:lvl1pPr algn="ctr">
              <a:defRPr sz="6136" b="1" cap="all" baseline="0">
                <a:solidFill>
                  <a:schemeClr val="tx1"/>
                </a:solidFill>
                <a:latin typeface="Verdana" panose="020B0604030504040204" pitchFamily="34" charset="0"/>
              </a:defRPr>
            </a:lvl1pPr>
          </a:lstStyle>
          <a:p>
            <a:r>
              <a:rPr lang="pl-PL" dirty="0" err="1" smtClean="0"/>
              <a:t>Title</a:t>
            </a:r>
            <a:r>
              <a:rPr lang="pl-PL" dirty="0" smtClean="0"/>
              <a:t> of te </a:t>
            </a:r>
            <a:r>
              <a:rPr lang="pl-PL" dirty="0" err="1" smtClean="0"/>
              <a:t>presentation</a:t>
            </a:r>
            <a:endParaRPr lang="it-IT" dirty="0"/>
          </a:p>
        </p:txBody>
      </p:sp>
      <p:sp>
        <p:nvSpPr>
          <p:cNvPr id="26" name="Segnaposto testo 25"/>
          <p:cNvSpPr>
            <a:spLocks noGrp="1"/>
          </p:cNvSpPr>
          <p:nvPr>
            <p:ph type="body" sz="quarter" idx="10" hasCustomPrompt="1"/>
          </p:nvPr>
        </p:nvSpPr>
        <p:spPr>
          <a:xfrm>
            <a:off x="2286007" y="2115738"/>
            <a:ext cx="13715999" cy="1702918"/>
          </a:xfrm>
          <a:prstGeom prst="rect">
            <a:avLst/>
          </a:prstGeom>
        </p:spPr>
        <p:txBody>
          <a:bodyPr/>
          <a:lstStyle>
            <a:lvl1pPr marL="0" indent="0" algn="ctr">
              <a:buNone/>
              <a:defRPr sz="3682" b="1" cap="all" baseline="0">
                <a:solidFill>
                  <a:schemeClr val="tx1"/>
                </a:solidFill>
                <a:latin typeface="Verdana" panose="020B0604030504040204" pitchFamily="34" charset="0"/>
              </a:defRPr>
            </a:lvl1pPr>
          </a:lstStyle>
          <a:p>
            <a:pPr lvl="0"/>
            <a:r>
              <a:rPr lang="pl-PL" dirty="0" smtClean="0"/>
              <a:t>Module numer</a:t>
            </a:r>
          </a:p>
          <a:p>
            <a:pPr lvl="0"/>
            <a:r>
              <a:rPr lang="pl-PL" dirty="0" smtClean="0"/>
              <a:t>Unit </a:t>
            </a:r>
            <a:r>
              <a:rPr lang="pl-PL" dirty="0" err="1" smtClean="0"/>
              <a:t>number</a:t>
            </a:r>
            <a:endParaRPr lang="pl-PL" dirty="0" smtClean="0"/>
          </a:p>
          <a:p>
            <a:pPr lvl="0"/>
            <a:endParaRPr lang="it-IT" dirty="0"/>
          </a:p>
        </p:txBody>
      </p:sp>
      <p:sp>
        <p:nvSpPr>
          <p:cNvPr id="27" name="Rettangolo 26"/>
          <p:cNvSpPr/>
          <p:nvPr userDrawn="1"/>
        </p:nvSpPr>
        <p:spPr>
          <a:xfrm>
            <a:off x="123642" y="125968"/>
            <a:ext cx="18040739" cy="10161036"/>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28" name="Rettangolo 27"/>
          <p:cNvSpPr/>
          <p:nvPr userDrawn="1"/>
        </p:nvSpPr>
        <p:spPr>
          <a:xfrm>
            <a:off x="217169" y="201149"/>
            <a:ext cx="17853660" cy="10085852"/>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0" name="Segnaposto testo 25"/>
          <p:cNvSpPr>
            <a:spLocks noGrp="1"/>
          </p:cNvSpPr>
          <p:nvPr>
            <p:ph type="body" sz="quarter" idx="11" hasCustomPrompt="1"/>
          </p:nvPr>
        </p:nvSpPr>
        <p:spPr>
          <a:xfrm>
            <a:off x="2286007" y="4151973"/>
            <a:ext cx="13715999" cy="674450"/>
          </a:xfrm>
          <a:prstGeom prst="rect">
            <a:avLst/>
          </a:prstGeom>
        </p:spPr>
        <p:txBody>
          <a:bodyPr/>
          <a:lstStyle>
            <a:lvl1pPr marL="0" indent="0" algn="ctr">
              <a:buNone/>
              <a:defRPr sz="2945" b="1" cap="all" baseline="0">
                <a:solidFill>
                  <a:schemeClr val="tx1"/>
                </a:solidFill>
                <a:latin typeface="Verdana" panose="020B0604030504040204" pitchFamily="34" charset="0"/>
              </a:defRPr>
            </a:lvl1pPr>
          </a:lstStyle>
          <a:p>
            <a:pPr lvl="0"/>
            <a:r>
              <a:rPr lang="pl-PL" dirty="0" err="1" smtClean="0"/>
              <a:t>Author’s</a:t>
            </a:r>
            <a:r>
              <a:rPr lang="pl-PL" dirty="0" smtClean="0"/>
              <a:t> </a:t>
            </a:r>
            <a:r>
              <a:rPr lang="pl-PL" dirty="0" err="1" smtClean="0"/>
              <a:t>first</a:t>
            </a:r>
            <a:r>
              <a:rPr lang="pl-PL" dirty="0" smtClean="0"/>
              <a:t> and </a:t>
            </a:r>
            <a:r>
              <a:rPr lang="pl-PL" dirty="0" err="1" smtClean="0"/>
              <a:t>last</a:t>
            </a:r>
            <a:r>
              <a:rPr lang="pl-PL" dirty="0" smtClean="0"/>
              <a:t> </a:t>
            </a:r>
            <a:r>
              <a:rPr lang="pl-PL" dirty="0" err="1" smtClean="0"/>
              <a:t>name</a:t>
            </a:r>
            <a:endParaRPr lang="it-IT" dirty="0"/>
          </a:p>
        </p:txBody>
      </p:sp>
      <p:pic>
        <p:nvPicPr>
          <p:cNvPr id="2" name="Obraz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843419" y="7873811"/>
            <a:ext cx="2601158" cy="910405"/>
          </a:xfrm>
          <a:prstGeom prst="rect">
            <a:avLst/>
          </a:prstGeom>
        </p:spPr>
      </p:pic>
    </p:spTree>
    <p:extLst>
      <p:ext uri="{BB962C8B-B14F-4D97-AF65-F5344CB8AC3E}">
        <p14:creationId xmlns:p14="http://schemas.microsoft.com/office/powerpoint/2010/main" val="3868052449"/>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6" name="click.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slide for power point">
    <p:bg>
      <p:bgPr>
        <a:solidFill>
          <a:srgbClr val="91C6D8"/>
        </a:solidFill>
        <a:effectLst/>
      </p:bgPr>
    </p:bg>
    <p:spTree>
      <p:nvGrpSpPr>
        <p:cNvPr id="1" name=""/>
        <p:cNvGrpSpPr/>
        <p:nvPr/>
      </p:nvGrpSpPr>
      <p:grpSpPr>
        <a:xfrm>
          <a:off x="0" y="0"/>
          <a:ext cx="0" cy="0"/>
          <a:chOff x="0" y="0"/>
          <a:chExt cx="0" cy="0"/>
        </a:xfrm>
      </p:grpSpPr>
      <p:sp>
        <p:nvSpPr>
          <p:cNvPr id="18" name="Triangolo isoscele 17"/>
          <p:cNvSpPr/>
          <p:nvPr userDrawn="1"/>
        </p:nvSpPr>
        <p:spPr>
          <a:xfrm>
            <a:off x="1" y="6131590"/>
            <a:ext cx="18288000" cy="4155414"/>
          </a:xfrm>
          <a:prstGeom prst="triangle">
            <a:avLst>
              <a:gd name="adj" fmla="val 49694"/>
            </a:avLst>
          </a:prstGeom>
          <a:solidFill>
            <a:schemeClr val="bg1"/>
          </a:solidFill>
          <a:ln>
            <a:solidFill>
              <a:schemeClr val="bg1"/>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it-IT" sz="2651"/>
          </a:p>
        </p:txBody>
      </p:sp>
      <p:pic>
        <p:nvPicPr>
          <p:cNvPr id="19" name="Immagine 18" title="ADLABPRO logo"/>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91364" y="5228746"/>
            <a:ext cx="2505270" cy="2505270"/>
          </a:xfrm>
          <a:prstGeom prst="rect">
            <a:avLst/>
          </a:prstGeom>
        </p:spPr>
      </p:pic>
      <p:sp>
        <p:nvSpPr>
          <p:cNvPr id="20" name="Sottotitolo 2"/>
          <p:cNvSpPr txBox="1">
            <a:spLocks/>
          </p:cNvSpPr>
          <p:nvPr userDrawn="1"/>
        </p:nvSpPr>
        <p:spPr>
          <a:xfrm>
            <a:off x="2285998" y="8951775"/>
            <a:ext cx="13716000" cy="682900"/>
          </a:xfrm>
          <a:prstGeom prst="rect">
            <a:avLst/>
          </a:prstGeom>
        </p:spPr>
        <p:txBody>
          <a:bodyPr vert="horz" lIns="112222" tIns="56111" rIns="112222" bIns="56111"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baseline="0">
                <a:solidFill>
                  <a:schemeClr val="tx1"/>
                </a:solidFill>
                <a:latin typeface="Amatic SC" pitchFamily="2"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0"/>
              </a:lnSpc>
              <a:spcBef>
                <a:spcPts val="859"/>
              </a:spcBef>
            </a:pPr>
            <a:r>
              <a:rPr lang="en-US" sz="736" dirty="0">
                <a:latin typeface="+mn-lt"/>
              </a:rPr>
              <a:t>Dept. of Legal, Language, Translation and Interpreting Studies, Section of in Modern Languages for Interpreters and Translators</a:t>
            </a:r>
          </a:p>
          <a:p>
            <a:pPr>
              <a:lnSpc>
                <a:spcPct val="0"/>
              </a:lnSpc>
              <a:spcBef>
                <a:spcPts val="859"/>
              </a:spcBef>
            </a:pPr>
            <a:r>
              <a:rPr lang="en-US" sz="736" dirty="0">
                <a:latin typeface="+mn-lt"/>
              </a:rPr>
              <a:t>University of Trieste, Via </a:t>
            </a:r>
            <a:r>
              <a:rPr lang="en-US" sz="736" dirty="0" err="1">
                <a:latin typeface="+mn-lt"/>
              </a:rPr>
              <a:t>Filzi</a:t>
            </a:r>
            <a:r>
              <a:rPr lang="en-US" sz="736" dirty="0">
                <a:latin typeface="+mn-lt"/>
              </a:rPr>
              <a:t>, 14 - 34144 Trieste, Italy</a:t>
            </a:r>
          </a:p>
          <a:p>
            <a:pPr>
              <a:lnSpc>
                <a:spcPct val="0"/>
              </a:lnSpc>
              <a:spcBef>
                <a:spcPts val="859"/>
              </a:spcBef>
            </a:pPr>
            <a:r>
              <a:rPr lang="en-US" sz="736" dirty="0">
                <a:latin typeface="+mn-lt"/>
              </a:rPr>
              <a:t>Project </a:t>
            </a:r>
            <a:r>
              <a:rPr lang="en-US" sz="736" dirty="0" err="1">
                <a:latin typeface="+mn-lt"/>
              </a:rPr>
              <a:t>numberStudies</a:t>
            </a:r>
            <a:r>
              <a:rPr lang="en-US" sz="736" dirty="0">
                <a:latin typeface="+mn-lt"/>
              </a:rPr>
              <a:t>: 2016-1-IT02-KA203-024311</a:t>
            </a:r>
          </a:p>
          <a:p>
            <a:pPr>
              <a:lnSpc>
                <a:spcPct val="0"/>
              </a:lnSpc>
              <a:spcBef>
                <a:spcPts val="859"/>
              </a:spcBef>
            </a:pPr>
            <a:r>
              <a:rPr lang="en-US" sz="736" u="none" kern="1200" baseline="0" dirty="0">
                <a:solidFill>
                  <a:schemeClr val="tx1"/>
                </a:solidFill>
                <a:latin typeface="+mn-lt"/>
                <a:ea typeface="+mn-ea"/>
                <a:cs typeface="+mn-cs"/>
              </a:rPr>
              <a:t>www.adlabproject.eu</a:t>
            </a:r>
          </a:p>
          <a:p>
            <a:pPr>
              <a:lnSpc>
                <a:spcPct val="0"/>
              </a:lnSpc>
              <a:spcBef>
                <a:spcPts val="859"/>
              </a:spcBef>
            </a:pPr>
            <a:r>
              <a:rPr lang="en-US" sz="736" dirty="0">
                <a:latin typeface="+mn-lt"/>
              </a:rPr>
              <a:t>FUNDED BY THE ERASMUS + PROGRAMME OF THE EUROPEAN UNION</a:t>
            </a:r>
          </a:p>
          <a:p>
            <a:pPr>
              <a:lnSpc>
                <a:spcPct val="50000"/>
              </a:lnSpc>
            </a:pPr>
            <a:endParaRPr lang="en-US" sz="982" dirty="0">
              <a:latin typeface="+mn-lt"/>
            </a:endParaRPr>
          </a:p>
          <a:p>
            <a:pPr>
              <a:lnSpc>
                <a:spcPct val="50000"/>
              </a:lnSpc>
            </a:pPr>
            <a:endParaRPr lang="it-IT" sz="4909" dirty="0">
              <a:latin typeface="+mn-lt"/>
            </a:endParaRPr>
          </a:p>
        </p:txBody>
      </p:sp>
      <p:pic>
        <p:nvPicPr>
          <p:cNvPr id="21" name="Immagine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736164" y="9690834"/>
            <a:ext cx="815678" cy="540000"/>
          </a:xfrm>
          <a:prstGeom prst="rect">
            <a:avLst/>
          </a:prstGeom>
        </p:spPr>
      </p:pic>
      <p:sp>
        <p:nvSpPr>
          <p:cNvPr id="24" name="Titolo 23"/>
          <p:cNvSpPr>
            <a:spLocks noGrp="1"/>
          </p:cNvSpPr>
          <p:nvPr>
            <p:ph type="title" hasCustomPrompt="1"/>
          </p:nvPr>
        </p:nvSpPr>
        <p:spPr>
          <a:xfrm>
            <a:off x="1025381" y="647379"/>
            <a:ext cx="16166236" cy="1135047"/>
          </a:xfrm>
          <a:prstGeom prst="rect">
            <a:avLst/>
          </a:prstGeom>
        </p:spPr>
        <p:txBody>
          <a:bodyPr/>
          <a:lstStyle>
            <a:lvl1pPr algn="ctr">
              <a:defRPr sz="6136" b="1" cap="all" baseline="0">
                <a:solidFill>
                  <a:schemeClr val="tx1"/>
                </a:solidFill>
                <a:latin typeface="Verdana" panose="020B0604030504040204" pitchFamily="34" charset="0"/>
              </a:defRPr>
            </a:lvl1pPr>
          </a:lstStyle>
          <a:p>
            <a:r>
              <a:rPr lang="pl-PL" dirty="0" err="1" smtClean="0"/>
              <a:t>Title</a:t>
            </a:r>
            <a:r>
              <a:rPr lang="pl-PL" dirty="0" smtClean="0"/>
              <a:t> of te </a:t>
            </a:r>
            <a:r>
              <a:rPr lang="pl-PL" dirty="0" err="1" smtClean="0"/>
              <a:t>presentation</a:t>
            </a:r>
            <a:endParaRPr lang="it-IT" dirty="0"/>
          </a:p>
        </p:txBody>
      </p:sp>
      <p:sp>
        <p:nvSpPr>
          <p:cNvPr id="26" name="Segnaposto testo 25"/>
          <p:cNvSpPr>
            <a:spLocks noGrp="1"/>
          </p:cNvSpPr>
          <p:nvPr>
            <p:ph type="body" sz="quarter" idx="10" hasCustomPrompt="1"/>
          </p:nvPr>
        </p:nvSpPr>
        <p:spPr>
          <a:xfrm>
            <a:off x="2286007" y="2115738"/>
            <a:ext cx="13715999" cy="1702918"/>
          </a:xfrm>
          <a:prstGeom prst="rect">
            <a:avLst/>
          </a:prstGeom>
        </p:spPr>
        <p:txBody>
          <a:bodyPr/>
          <a:lstStyle>
            <a:lvl1pPr marL="0" indent="0" algn="ctr">
              <a:buNone/>
              <a:defRPr sz="3682" b="1" cap="all" baseline="0">
                <a:solidFill>
                  <a:schemeClr val="tx1"/>
                </a:solidFill>
                <a:latin typeface="Verdana" panose="020B0604030504040204" pitchFamily="34" charset="0"/>
              </a:defRPr>
            </a:lvl1pPr>
          </a:lstStyle>
          <a:p>
            <a:pPr lvl="0"/>
            <a:r>
              <a:rPr lang="pl-PL" dirty="0" smtClean="0"/>
              <a:t>Module numer</a:t>
            </a:r>
          </a:p>
          <a:p>
            <a:pPr lvl="0"/>
            <a:r>
              <a:rPr lang="pl-PL" dirty="0" smtClean="0"/>
              <a:t>Unit </a:t>
            </a:r>
            <a:r>
              <a:rPr lang="pl-PL" dirty="0" err="1" smtClean="0"/>
              <a:t>number</a:t>
            </a:r>
            <a:endParaRPr lang="pl-PL" dirty="0" smtClean="0"/>
          </a:p>
          <a:p>
            <a:pPr lvl="0"/>
            <a:endParaRPr lang="it-IT" dirty="0"/>
          </a:p>
        </p:txBody>
      </p:sp>
      <p:sp>
        <p:nvSpPr>
          <p:cNvPr id="27" name="Rettangolo 26"/>
          <p:cNvSpPr/>
          <p:nvPr userDrawn="1"/>
        </p:nvSpPr>
        <p:spPr>
          <a:xfrm>
            <a:off x="123642" y="125968"/>
            <a:ext cx="18040739" cy="10161036"/>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28" name="Rettangolo 27"/>
          <p:cNvSpPr/>
          <p:nvPr userDrawn="1"/>
        </p:nvSpPr>
        <p:spPr>
          <a:xfrm>
            <a:off x="217169" y="201149"/>
            <a:ext cx="17853660" cy="10085852"/>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0" name="Segnaposto testo 25"/>
          <p:cNvSpPr>
            <a:spLocks noGrp="1"/>
          </p:cNvSpPr>
          <p:nvPr>
            <p:ph type="body" sz="quarter" idx="11" hasCustomPrompt="1"/>
          </p:nvPr>
        </p:nvSpPr>
        <p:spPr>
          <a:xfrm>
            <a:off x="2286007" y="4151973"/>
            <a:ext cx="13715999" cy="674450"/>
          </a:xfrm>
          <a:prstGeom prst="rect">
            <a:avLst/>
          </a:prstGeom>
        </p:spPr>
        <p:txBody>
          <a:bodyPr/>
          <a:lstStyle>
            <a:lvl1pPr marL="0" indent="0" algn="ctr">
              <a:buNone/>
              <a:defRPr sz="2945" b="1" cap="all" baseline="0">
                <a:solidFill>
                  <a:schemeClr val="tx1"/>
                </a:solidFill>
                <a:latin typeface="Verdana" panose="020B0604030504040204" pitchFamily="34" charset="0"/>
              </a:defRPr>
            </a:lvl1pPr>
          </a:lstStyle>
          <a:p>
            <a:pPr lvl="0"/>
            <a:r>
              <a:rPr lang="pl-PL" dirty="0" err="1" smtClean="0"/>
              <a:t>Author’s</a:t>
            </a:r>
            <a:r>
              <a:rPr lang="pl-PL" dirty="0" smtClean="0"/>
              <a:t> </a:t>
            </a:r>
            <a:r>
              <a:rPr lang="pl-PL" dirty="0" err="1" smtClean="0"/>
              <a:t>first</a:t>
            </a:r>
            <a:r>
              <a:rPr lang="pl-PL" dirty="0" smtClean="0"/>
              <a:t> and </a:t>
            </a:r>
            <a:r>
              <a:rPr lang="pl-PL" dirty="0" err="1" smtClean="0"/>
              <a:t>last</a:t>
            </a:r>
            <a:r>
              <a:rPr lang="pl-PL" dirty="0" smtClean="0"/>
              <a:t> </a:t>
            </a:r>
            <a:r>
              <a:rPr lang="pl-PL" dirty="0" err="1" smtClean="0"/>
              <a:t>name</a:t>
            </a:r>
            <a:endParaRPr lang="it-IT" dirty="0"/>
          </a:p>
        </p:txBody>
      </p:sp>
      <p:pic>
        <p:nvPicPr>
          <p:cNvPr id="11" name="Obraz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843419" y="7873811"/>
            <a:ext cx="2601158" cy="910405"/>
          </a:xfrm>
          <a:prstGeom prst="rect">
            <a:avLst/>
          </a:prstGeom>
        </p:spPr>
      </p:pic>
    </p:spTree>
    <p:extLst>
      <p:ext uri="{BB962C8B-B14F-4D97-AF65-F5344CB8AC3E}">
        <p14:creationId xmlns:p14="http://schemas.microsoft.com/office/powerpoint/2010/main" val="4238300039"/>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6" name="click.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Slide type 1">
    <p:spTree>
      <p:nvGrpSpPr>
        <p:cNvPr id="1" name=""/>
        <p:cNvGrpSpPr/>
        <p:nvPr/>
      </p:nvGrpSpPr>
      <p:grpSpPr>
        <a:xfrm>
          <a:off x="0" y="0"/>
          <a:ext cx="0" cy="0"/>
          <a:chOff x="0" y="0"/>
          <a:chExt cx="0" cy="0"/>
        </a:xfrm>
      </p:grpSpPr>
      <p:sp>
        <p:nvSpPr>
          <p:cNvPr id="4" name="Segnaposto titolo 1"/>
          <p:cNvSpPr>
            <a:spLocks noGrp="1"/>
          </p:cNvSpPr>
          <p:nvPr>
            <p:ph type="title" hasCustomPrompt="1"/>
          </p:nvPr>
        </p:nvSpPr>
        <p:spPr>
          <a:xfrm>
            <a:off x="2727003" y="499192"/>
            <a:ext cx="14786904" cy="1988345"/>
          </a:xfrm>
          <a:prstGeom prst="rect">
            <a:avLst/>
          </a:prstGeom>
        </p:spPr>
        <p:txBody>
          <a:bodyPr vert="horz" lIns="91440" tIns="45720" rIns="91440" bIns="45720" rtlCol="0" anchor="ctr">
            <a:normAutofit/>
          </a:bodyPr>
          <a:lstStyle>
            <a:lvl1pPr algn="r">
              <a:defRPr b="1" cap="all" baseline="0">
                <a:latin typeface="Verdana" panose="020B0604030504040204" pitchFamily="34" charset="0"/>
                <a:ea typeface="Verdana" panose="020B0604030504040204" pitchFamily="34" charset="0"/>
                <a:cs typeface="Verdana" panose="020B0604030504040204" pitchFamily="34" charset="0"/>
              </a:defRPr>
            </a:lvl1pPr>
          </a:lstStyle>
          <a:p>
            <a:r>
              <a:rPr lang="pl-PL" dirty="0" err="1" smtClean="0"/>
              <a:t>click</a:t>
            </a:r>
            <a:r>
              <a:rPr lang="pl-PL" dirty="0" smtClean="0"/>
              <a:t> to </a:t>
            </a:r>
            <a:r>
              <a:rPr lang="pl-PL" dirty="0" err="1" smtClean="0"/>
              <a:t>modify</a:t>
            </a:r>
            <a:endParaRPr lang="it-IT" dirty="0"/>
          </a:p>
        </p:txBody>
      </p:sp>
      <p:pic>
        <p:nvPicPr>
          <p:cNvPr id="7" name="Immagine 6" descr=" " title="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hasCustomPrompt="1"/>
          </p:nvPr>
        </p:nvSpPr>
        <p:spPr>
          <a:xfrm>
            <a:off x="532210" y="3131811"/>
            <a:ext cx="17223583" cy="4831465"/>
          </a:xfrm>
          <a:prstGeom prst="rect">
            <a:avLst/>
          </a:prstGeom>
        </p:spPr>
        <p:txBody>
          <a:bodyPr/>
          <a:lstStyle>
            <a:lvl1pPr>
              <a:lnSpc>
                <a:spcPct val="150000"/>
              </a:lnSpc>
              <a:defRPr baseline="0">
                <a:latin typeface="Verdana" panose="020B0604030504040204" pitchFamily="34" charset="0"/>
                <a:ea typeface="Verdana" panose="020B0604030504040204" pitchFamily="34" charset="0"/>
                <a:cs typeface="Verdana" panose="020B0604030504040204" pitchFamily="34" charset="0"/>
              </a:defRPr>
            </a:lvl1pPr>
          </a:lstStyle>
          <a:p>
            <a:pPr lvl="0"/>
            <a:r>
              <a:rPr lang="pl-PL" dirty="0" err="1" smtClean="0"/>
              <a:t>Click</a:t>
            </a:r>
            <a:r>
              <a:rPr lang="pl-PL" dirty="0" smtClean="0"/>
              <a:t> to </a:t>
            </a:r>
            <a:r>
              <a:rPr lang="pl-PL" dirty="0" err="1" smtClean="0"/>
              <a:t>modify</a:t>
            </a:r>
            <a:endParaRPr lang="pl-PL" dirty="0" smtClean="0"/>
          </a:p>
          <a:p>
            <a:pPr lvl="0"/>
            <a:endParaRPr lang="it-IT" dirty="0"/>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6" name="Symbol zastępczy zawartości 5"/>
          <p:cNvSpPr>
            <a:spLocks noGrp="1"/>
          </p:cNvSpPr>
          <p:nvPr>
            <p:ph sz="quarter" idx="11"/>
          </p:nvPr>
        </p:nvSpPr>
        <p:spPr>
          <a:xfrm>
            <a:off x="10456070" y="10013158"/>
            <a:ext cx="1371600" cy="1371600"/>
          </a:xfrm>
          <a:prstGeom prst="rect">
            <a:avLst/>
          </a:prstGeom>
        </p:spPr>
        <p:txBody>
          <a:body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 dirty="0"/>
          </a:p>
        </p:txBody>
      </p:sp>
      <p:pic>
        <p:nvPicPr>
          <p:cNvPr id="19" name="Obraz 18"/>
          <p:cNvPicPr>
            <a:picLocks noChangeAspect="1"/>
          </p:cNvPicPr>
          <p:nvPr userDrawn="1"/>
        </p:nvPicPr>
        <p:blipFill>
          <a:blip r:embed="rId4"/>
          <a:stretch>
            <a:fillRect/>
          </a:stretch>
        </p:blipFill>
        <p:spPr>
          <a:xfrm>
            <a:off x="7467265" y="9787180"/>
            <a:ext cx="3353481" cy="358610"/>
          </a:xfrm>
          <a:prstGeom prst="rect">
            <a:avLst/>
          </a:prstGeom>
        </p:spPr>
      </p:pic>
    </p:spTree>
    <p:extLst>
      <p:ext uri="{BB962C8B-B14F-4D97-AF65-F5344CB8AC3E}">
        <p14:creationId xmlns:p14="http://schemas.microsoft.com/office/powerpoint/2010/main" val="2263892186"/>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Disclaimer slide">
    <p:spTree>
      <p:nvGrpSpPr>
        <p:cNvPr id="1" name=""/>
        <p:cNvGrpSpPr/>
        <p:nvPr/>
      </p:nvGrpSpPr>
      <p:grpSpPr>
        <a:xfrm>
          <a:off x="0" y="0"/>
          <a:ext cx="0" cy="0"/>
          <a:chOff x="0" y="0"/>
          <a:chExt cx="0" cy="0"/>
        </a:xfrm>
      </p:grpSpPr>
      <p:pic>
        <p:nvPicPr>
          <p:cNvPr id="7" name="Immagine 6" descr=" " title=" "/>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467" y="354005"/>
            <a:ext cx="1988345" cy="1988345"/>
          </a:xfrm>
          <a:prstGeom prst="rect">
            <a:avLst/>
          </a:prstGeom>
        </p:spPr>
      </p:pic>
      <p:sp>
        <p:nvSpPr>
          <p:cNvPr id="12" name="Segnaposto testo 11"/>
          <p:cNvSpPr>
            <a:spLocks noGrp="1"/>
          </p:cNvSpPr>
          <p:nvPr>
            <p:ph type="body" sz="quarter" idx="10"/>
          </p:nvPr>
        </p:nvSpPr>
        <p:spPr>
          <a:xfrm>
            <a:off x="532210" y="379476"/>
            <a:ext cx="17223583" cy="7756915"/>
          </a:xfrm>
          <a:prstGeom prst="rect">
            <a:avLst/>
          </a:prstGeom>
        </p:spPr>
        <p:txBody>
          <a:bodyPr/>
          <a:lstStyle>
            <a:lvl1pPr marL="0" indent="0" algn="ctr">
              <a:lnSpc>
                <a:spcPct val="150000"/>
              </a:lnSpc>
              <a:buNone/>
              <a:defRPr lang="pl-PL" sz="1964" smtClean="0">
                <a:effectLst/>
              </a:defRPr>
            </a:lvl1pPr>
          </a:lstStyle>
          <a:p>
            <a:endParaRPr lang="pl-PL" sz="135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ttangolo 12"/>
          <p:cNvSpPr/>
          <p:nvPr userDrawn="1"/>
        </p:nvSpPr>
        <p:spPr>
          <a:xfrm>
            <a:off x="123642" y="125965"/>
            <a:ext cx="18040739" cy="9889572"/>
          </a:xfrm>
          <a:prstGeom prst="rect">
            <a:avLst/>
          </a:prstGeom>
          <a:noFill/>
          <a:ln w="317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sp>
        <p:nvSpPr>
          <p:cNvPr id="14" name="Rettangolo 13"/>
          <p:cNvSpPr/>
          <p:nvPr userDrawn="1"/>
        </p:nvSpPr>
        <p:spPr>
          <a:xfrm>
            <a:off x="217169" y="201152"/>
            <a:ext cx="17853660" cy="9709614"/>
          </a:xfrm>
          <a:prstGeom prst="rect">
            <a:avLst/>
          </a:prstGeom>
          <a:noFill/>
          <a:ln w="1905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it-IT" sz="2651"/>
          </a:p>
        </p:txBody>
      </p:sp>
      <p:pic>
        <p:nvPicPr>
          <p:cNvPr id="4" name="Obraz 3"/>
          <p:cNvPicPr>
            <a:picLocks noChangeAspect="1"/>
          </p:cNvPicPr>
          <p:nvPr userDrawn="1"/>
        </p:nvPicPr>
        <p:blipFill>
          <a:blip r:embed="rId4"/>
          <a:stretch>
            <a:fillRect/>
          </a:stretch>
        </p:blipFill>
        <p:spPr>
          <a:xfrm>
            <a:off x="7451521" y="9795609"/>
            <a:ext cx="3353481" cy="358610"/>
          </a:xfrm>
          <a:prstGeom prst="rect">
            <a:avLst/>
          </a:prstGeom>
        </p:spPr>
      </p:pic>
    </p:spTree>
    <p:extLst>
      <p:ext uri="{BB962C8B-B14F-4D97-AF65-F5344CB8AC3E}">
        <p14:creationId xmlns:p14="http://schemas.microsoft.com/office/powerpoint/2010/main" val="4255296396"/>
      </p:ext>
    </p:extLst>
  </p:cSld>
  <p:clrMapOvr>
    <a:masterClrMapping/>
  </p:clrMapOvr>
  <mc:AlternateContent xmlns:mc="http://schemas.openxmlformats.org/markup-compatibility/2006" xmlns:p14="http://schemas.microsoft.com/office/powerpoint/2010/main">
    <mc:Choice Requires="p14">
      <p:transition spd="slow" p14:dur="2000">
        <p:sndAc>
          <p:stSnd>
            <p:snd r:embed="rId1" name="click.wav"/>
          </p:stSnd>
        </p:sndAc>
      </p:transition>
    </mc:Choice>
    <mc:Fallback xmlns="">
      <p:transition spd="slow">
        <p:sndAc>
          <p:stSnd>
            <p:snd r:embed="rId5" name="click.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audio" Target="../media/audio1.wav"/><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91C6D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4353439"/>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5" r:id="rId3"/>
    <p:sldLayoutId id="2147483662" r:id="rId4"/>
    <p:sldLayoutId id="2147483659" r:id="rId5"/>
    <p:sldLayoutId id="2147483661" r:id="rId6"/>
    <p:sldLayoutId id="2147483675" r:id="rId7"/>
    <p:sldLayoutId id="2147483676" r:id="rId8"/>
    <p:sldLayoutId id="2147483677" r:id="rId9"/>
    <p:sldLayoutId id="2147483690" r:id="rId10"/>
    <p:sldLayoutId id="2147483691" r:id="rId11"/>
    <p:sldLayoutId id="2147483692" r:id="rId12"/>
    <p:sldLayoutId id="2147483735" r:id="rId13"/>
    <p:sldLayoutId id="2147483736" r:id="rId14"/>
    <p:sldLayoutId id="2147483737" r:id="rId15"/>
    <p:sldLayoutId id="2147483738" r:id="rId16"/>
    <p:sldLayoutId id="2147483739" r:id="rId17"/>
  </p:sldLayoutIdLst>
  <mc:AlternateContent xmlns:mc="http://schemas.openxmlformats.org/markup-compatibility/2006" xmlns:p14="http://schemas.microsoft.com/office/powerpoint/2010/main">
    <mc:Choice Requires="p14">
      <p:transition spd="slow" p14:dur="2000">
        <p:sndAc>
          <p:stSnd>
            <p:snd r:embed="rId19" name="click.wav"/>
          </p:stSnd>
        </p:sndAc>
      </p:transition>
    </mc:Choice>
    <mc:Fallback xmlns="">
      <p:transition spd="slow">
        <p:sndAc>
          <p:stSnd>
            <p:snd r:embed="rId20" name="click.wav"/>
          </p:stSnd>
        </p:sndAc>
      </p:transition>
    </mc:Fallback>
  </mc:AlternateContent>
  <p:txStyles>
    <p:titleStyle>
      <a:lvl1pPr algn="l" defTabSz="1122094" rtl="0" eaLnBrk="1" latinLnBrk="0" hangingPunct="1">
        <a:lnSpc>
          <a:spcPct val="90000"/>
        </a:lnSpc>
        <a:spcBef>
          <a:spcPct val="0"/>
        </a:spcBef>
        <a:buNone/>
        <a:defRPr sz="5400" kern="1200">
          <a:solidFill>
            <a:schemeClr val="tx1"/>
          </a:solidFill>
          <a:latin typeface="+mj-lt"/>
          <a:ea typeface="+mj-ea"/>
          <a:cs typeface="+mj-cs"/>
        </a:defRPr>
      </a:lvl1pPr>
    </p:titleStyle>
    <p:bodyStyle>
      <a:lvl1pPr marL="280524" indent="-280524" algn="l" defTabSz="1122094" rtl="0" eaLnBrk="1" latinLnBrk="0" hangingPunct="1">
        <a:lnSpc>
          <a:spcPct val="90000"/>
        </a:lnSpc>
        <a:spcBef>
          <a:spcPts val="1227"/>
        </a:spcBef>
        <a:buFont typeface="Arial" panose="020B0604020202020204" pitchFamily="34" charset="0"/>
        <a:buChar char="•"/>
        <a:defRPr sz="3436" kern="1200">
          <a:solidFill>
            <a:schemeClr val="tx1"/>
          </a:solidFill>
          <a:latin typeface="+mn-lt"/>
          <a:ea typeface="+mn-ea"/>
          <a:cs typeface="+mn-cs"/>
        </a:defRPr>
      </a:lvl1pPr>
      <a:lvl2pPr marL="841573" indent="-280524" algn="l" defTabSz="1122094" rtl="0" eaLnBrk="1" latinLnBrk="0" hangingPunct="1">
        <a:lnSpc>
          <a:spcPct val="90000"/>
        </a:lnSpc>
        <a:spcBef>
          <a:spcPts val="614"/>
        </a:spcBef>
        <a:buFont typeface="Arial" panose="020B0604020202020204" pitchFamily="34" charset="0"/>
        <a:buChar char="•"/>
        <a:defRPr sz="2945" kern="1200">
          <a:solidFill>
            <a:schemeClr val="tx1"/>
          </a:solidFill>
          <a:latin typeface="+mn-lt"/>
          <a:ea typeface="+mn-ea"/>
          <a:cs typeface="+mn-cs"/>
        </a:defRPr>
      </a:lvl2pPr>
      <a:lvl3pPr marL="1402617" indent="-280524" algn="l" defTabSz="1122094" rtl="0" eaLnBrk="1" latinLnBrk="0" hangingPunct="1">
        <a:lnSpc>
          <a:spcPct val="90000"/>
        </a:lnSpc>
        <a:spcBef>
          <a:spcPts val="614"/>
        </a:spcBef>
        <a:buFont typeface="Arial" panose="020B0604020202020204" pitchFamily="34" charset="0"/>
        <a:buChar char="•"/>
        <a:defRPr sz="2454" kern="1200">
          <a:solidFill>
            <a:schemeClr val="tx1"/>
          </a:solidFill>
          <a:latin typeface="+mn-lt"/>
          <a:ea typeface="+mn-ea"/>
          <a:cs typeface="+mn-cs"/>
        </a:defRPr>
      </a:lvl3pPr>
      <a:lvl4pPr marL="1963665" indent="-280524" algn="l" defTabSz="1122094" rtl="0" eaLnBrk="1" latinLnBrk="0" hangingPunct="1">
        <a:lnSpc>
          <a:spcPct val="90000"/>
        </a:lnSpc>
        <a:spcBef>
          <a:spcPts val="614"/>
        </a:spcBef>
        <a:buFont typeface="Arial" panose="020B0604020202020204" pitchFamily="34" charset="0"/>
        <a:buChar char="•"/>
        <a:defRPr sz="2209" kern="1200">
          <a:solidFill>
            <a:schemeClr val="tx1"/>
          </a:solidFill>
          <a:latin typeface="+mn-lt"/>
          <a:ea typeface="+mn-ea"/>
          <a:cs typeface="+mn-cs"/>
        </a:defRPr>
      </a:lvl4pPr>
      <a:lvl5pPr marL="2524713" indent="-280524" algn="l" defTabSz="1122094" rtl="0" eaLnBrk="1" latinLnBrk="0" hangingPunct="1">
        <a:lnSpc>
          <a:spcPct val="90000"/>
        </a:lnSpc>
        <a:spcBef>
          <a:spcPts val="614"/>
        </a:spcBef>
        <a:buFont typeface="Arial" panose="020B0604020202020204" pitchFamily="34" charset="0"/>
        <a:buChar char="•"/>
        <a:defRPr sz="2209" kern="1200">
          <a:solidFill>
            <a:schemeClr val="tx1"/>
          </a:solidFill>
          <a:latin typeface="+mn-lt"/>
          <a:ea typeface="+mn-ea"/>
          <a:cs typeface="+mn-cs"/>
        </a:defRPr>
      </a:lvl5pPr>
      <a:lvl6pPr marL="3085759" indent="-280524" algn="l" defTabSz="1122094" rtl="0" eaLnBrk="1" latinLnBrk="0" hangingPunct="1">
        <a:lnSpc>
          <a:spcPct val="90000"/>
        </a:lnSpc>
        <a:spcBef>
          <a:spcPts val="614"/>
        </a:spcBef>
        <a:buFont typeface="Arial" panose="020B0604020202020204" pitchFamily="34" charset="0"/>
        <a:buChar char="•"/>
        <a:defRPr sz="2209" kern="1200">
          <a:solidFill>
            <a:schemeClr val="tx1"/>
          </a:solidFill>
          <a:latin typeface="+mn-lt"/>
          <a:ea typeface="+mn-ea"/>
          <a:cs typeface="+mn-cs"/>
        </a:defRPr>
      </a:lvl6pPr>
      <a:lvl7pPr marL="3646805" indent="-280524" algn="l" defTabSz="1122094" rtl="0" eaLnBrk="1" latinLnBrk="0" hangingPunct="1">
        <a:lnSpc>
          <a:spcPct val="90000"/>
        </a:lnSpc>
        <a:spcBef>
          <a:spcPts val="614"/>
        </a:spcBef>
        <a:buFont typeface="Arial" panose="020B0604020202020204" pitchFamily="34" charset="0"/>
        <a:buChar char="•"/>
        <a:defRPr sz="2209" kern="1200">
          <a:solidFill>
            <a:schemeClr val="tx1"/>
          </a:solidFill>
          <a:latin typeface="+mn-lt"/>
          <a:ea typeface="+mn-ea"/>
          <a:cs typeface="+mn-cs"/>
        </a:defRPr>
      </a:lvl7pPr>
      <a:lvl8pPr marL="4207852" indent="-280524" algn="l" defTabSz="1122094" rtl="0" eaLnBrk="1" latinLnBrk="0" hangingPunct="1">
        <a:lnSpc>
          <a:spcPct val="90000"/>
        </a:lnSpc>
        <a:spcBef>
          <a:spcPts val="614"/>
        </a:spcBef>
        <a:buFont typeface="Arial" panose="020B0604020202020204" pitchFamily="34" charset="0"/>
        <a:buChar char="•"/>
        <a:defRPr sz="2209" kern="1200">
          <a:solidFill>
            <a:schemeClr val="tx1"/>
          </a:solidFill>
          <a:latin typeface="+mn-lt"/>
          <a:ea typeface="+mn-ea"/>
          <a:cs typeface="+mn-cs"/>
        </a:defRPr>
      </a:lvl8pPr>
      <a:lvl9pPr marL="4768901" indent="-280524" algn="l" defTabSz="1122094" rtl="0" eaLnBrk="1" latinLnBrk="0" hangingPunct="1">
        <a:lnSpc>
          <a:spcPct val="90000"/>
        </a:lnSpc>
        <a:spcBef>
          <a:spcPts val="614"/>
        </a:spcBef>
        <a:buFont typeface="Arial" panose="020B0604020202020204" pitchFamily="34" charset="0"/>
        <a:buChar char="•"/>
        <a:defRPr sz="2209" kern="1200">
          <a:solidFill>
            <a:schemeClr val="tx1"/>
          </a:solidFill>
          <a:latin typeface="+mn-lt"/>
          <a:ea typeface="+mn-ea"/>
          <a:cs typeface="+mn-cs"/>
        </a:defRPr>
      </a:lvl9pPr>
    </p:bodyStyle>
    <p:otherStyle>
      <a:defPPr>
        <a:defRPr lang="it-IT"/>
      </a:defPPr>
      <a:lvl1pPr marL="0" algn="l" defTabSz="1122094" rtl="0" eaLnBrk="1" latinLnBrk="0" hangingPunct="1">
        <a:defRPr sz="2209" kern="1200">
          <a:solidFill>
            <a:schemeClr val="tx1"/>
          </a:solidFill>
          <a:latin typeface="+mn-lt"/>
          <a:ea typeface="+mn-ea"/>
          <a:cs typeface="+mn-cs"/>
        </a:defRPr>
      </a:lvl1pPr>
      <a:lvl2pPr marL="561046" algn="l" defTabSz="1122094" rtl="0" eaLnBrk="1" latinLnBrk="0" hangingPunct="1">
        <a:defRPr sz="2209" kern="1200">
          <a:solidFill>
            <a:schemeClr val="tx1"/>
          </a:solidFill>
          <a:latin typeface="+mn-lt"/>
          <a:ea typeface="+mn-ea"/>
          <a:cs typeface="+mn-cs"/>
        </a:defRPr>
      </a:lvl2pPr>
      <a:lvl3pPr marL="1122094" algn="l" defTabSz="1122094" rtl="0" eaLnBrk="1" latinLnBrk="0" hangingPunct="1">
        <a:defRPr sz="2209" kern="1200">
          <a:solidFill>
            <a:schemeClr val="tx1"/>
          </a:solidFill>
          <a:latin typeface="+mn-lt"/>
          <a:ea typeface="+mn-ea"/>
          <a:cs typeface="+mn-cs"/>
        </a:defRPr>
      </a:lvl3pPr>
      <a:lvl4pPr marL="1683140" algn="l" defTabSz="1122094" rtl="0" eaLnBrk="1" latinLnBrk="0" hangingPunct="1">
        <a:defRPr sz="2209" kern="1200">
          <a:solidFill>
            <a:schemeClr val="tx1"/>
          </a:solidFill>
          <a:latin typeface="+mn-lt"/>
          <a:ea typeface="+mn-ea"/>
          <a:cs typeface="+mn-cs"/>
        </a:defRPr>
      </a:lvl4pPr>
      <a:lvl5pPr marL="2244188" algn="l" defTabSz="1122094" rtl="0" eaLnBrk="1" latinLnBrk="0" hangingPunct="1">
        <a:defRPr sz="2209" kern="1200">
          <a:solidFill>
            <a:schemeClr val="tx1"/>
          </a:solidFill>
          <a:latin typeface="+mn-lt"/>
          <a:ea typeface="+mn-ea"/>
          <a:cs typeface="+mn-cs"/>
        </a:defRPr>
      </a:lvl5pPr>
      <a:lvl6pPr marL="2805236" algn="l" defTabSz="1122094" rtl="0" eaLnBrk="1" latinLnBrk="0" hangingPunct="1">
        <a:defRPr sz="2209" kern="1200">
          <a:solidFill>
            <a:schemeClr val="tx1"/>
          </a:solidFill>
          <a:latin typeface="+mn-lt"/>
          <a:ea typeface="+mn-ea"/>
          <a:cs typeface="+mn-cs"/>
        </a:defRPr>
      </a:lvl6pPr>
      <a:lvl7pPr marL="3366281" algn="l" defTabSz="1122094" rtl="0" eaLnBrk="1" latinLnBrk="0" hangingPunct="1">
        <a:defRPr sz="2209" kern="1200">
          <a:solidFill>
            <a:schemeClr val="tx1"/>
          </a:solidFill>
          <a:latin typeface="+mn-lt"/>
          <a:ea typeface="+mn-ea"/>
          <a:cs typeface="+mn-cs"/>
        </a:defRPr>
      </a:lvl7pPr>
      <a:lvl8pPr marL="3927329" algn="l" defTabSz="1122094" rtl="0" eaLnBrk="1" latinLnBrk="0" hangingPunct="1">
        <a:defRPr sz="2209" kern="1200">
          <a:solidFill>
            <a:schemeClr val="tx1"/>
          </a:solidFill>
          <a:latin typeface="+mn-lt"/>
          <a:ea typeface="+mn-ea"/>
          <a:cs typeface="+mn-cs"/>
        </a:defRPr>
      </a:lvl8pPr>
      <a:lvl9pPr marL="4488378" algn="l" defTabSz="1122094" rtl="0" eaLnBrk="1" latinLnBrk="0" hangingPunct="1">
        <a:defRPr sz="220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audio" Target="NUL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audio" Target="NULL"/></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audio" Target="NULL"/></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audio" Target="NUL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audio" Target="NULL"/><Relationship Id="rId4" Type="http://schemas.openxmlformats.org/officeDocument/2006/relationships/image" Target="../media/image6.jpg"/></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audio" Target="../media/audio1.wav"/><Relationship Id="rId4" Type="http://schemas.openxmlformats.org/officeDocument/2006/relationships/image" Target="../media/image7.jpg"/></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audio" Target="../media/audio1.wav"/></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audio" Target="../media/audio1.wav"/></Relationships>
</file>

<file path=ppt/slides/_rels/slide1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audio" Target="../media/audio1.wav"/></Relationships>
</file>

<file path=ppt/slides/_rels/slide1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audio" Target="NULL"/><Relationship Id="rId4" Type="http://schemas.openxmlformats.org/officeDocument/2006/relationships/hyperlink" Target="https://www.dropbox.com/referrer_cleansing_redirect?hmac=NymOs3SIe8pYLgfahPTLGSegfvP5bpZDj8L+X2KB3ic=&amp;url=http://www.adlabproject.eu/Docs/adlab%20book/index.html" TargetMode="Externa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audio" Target="NUL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2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1.xml"/><Relationship Id="rId1" Type="http://schemas.openxmlformats.org/officeDocument/2006/relationships/slideLayout" Target="../slideLayouts/slideLayout16.xml"/><Relationship Id="rId4" Type="http://schemas.openxmlformats.org/officeDocument/2006/relationships/audio" Target="NULL"/></Relationships>
</file>

<file path=ppt/slides/_rels/slide22.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audio" Target="../media/audio1.wav"/><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audio" Target="NUL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audio" Target="NUL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audio" Target="NUL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audio" Target="NUL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audio" Target="NUL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audio" Target="NUL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p:txBody>
          <a:bodyPr>
            <a:normAutofit/>
          </a:bodyPr>
          <a:lstStyle/>
          <a:p>
            <a:r>
              <a:rPr lang="en-US" sz="6600" dirty="0" smtClean="0"/>
              <a:t>PROCESS</a:t>
            </a:r>
            <a:endParaRPr lang="en-US" sz="6600" dirty="0"/>
          </a:p>
        </p:txBody>
      </p:sp>
      <p:sp>
        <p:nvSpPr>
          <p:cNvPr id="6" name="Symbol zastępczy tekstu 5"/>
          <p:cNvSpPr>
            <a:spLocks noGrp="1"/>
          </p:cNvSpPr>
          <p:nvPr>
            <p:ph type="body" sz="quarter" idx="10"/>
          </p:nvPr>
        </p:nvSpPr>
        <p:spPr>
          <a:xfrm>
            <a:off x="3497407" y="2031135"/>
            <a:ext cx="11222181" cy="1393296"/>
          </a:xfrm>
        </p:spPr>
        <p:txBody>
          <a:bodyPr/>
          <a:lstStyle/>
          <a:p>
            <a:r>
              <a:rPr lang="en-US" sz="4000" dirty="0" smtClean="0"/>
              <a:t>Module </a:t>
            </a:r>
            <a:r>
              <a:rPr lang="pl-PL" sz="4000" dirty="0"/>
              <a:t>2</a:t>
            </a:r>
            <a:endParaRPr lang="en-US" sz="4000" dirty="0" smtClean="0"/>
          </a:p>
          <a:p>
            <a:r>
              <a:rPr lang="en-US" sz="4000" dirty="0" smtClean="0"/>
              <a:t>Unit </a:t>
            </a:r>
            <a:r>
              <a:rPr lang="pl-PL" sz="4000" dirty="0"/>
              <a:t>2</a:t>
            </a:r>
            <a:endParaRPr lang="en-US" sz="4000" dirty="0"/>
          </a:p>
        </p:txBody>
      </p:sp>
      <p:sp>
        <p:nvSpPr>
          <p:cNvPr id="7" name="Symbol zastępczy tekstu 6"/>
          <p:cNvSpPr>
            <a:spLocks noGrp="1"/>
          </p:cNvSpPr>
          <p:nvPr>
            <p:ph type="body" sz="quarter" idx="11"/>
          </p:nvPr>
        </p:nvSpPr>
        <p:spPr>
          <a:xfrm>
            <a:off x="3497408" y="3673140"/>
            <a:ext cx="11222181" cy="551823"/>
          </a:xfrm>
        </p:spPr>
        <p:txBody>
          <a:bodyPr/>
          <a:lstStyle/>
          <a:p>
            <a:r>
              <a:rPr lang="en-US" sz="3500" dirty="0" smtClean="0"/>
              <a:t>Agnieszka </a:t>
            </a:r>
            <a:r>
              <a:rPr lang="en-US" sz="3500" dirty="0" err="1" smtClean="0"/>
              <a:t>Chmiel</a:t>
            </a:r>
            <a:endParaRPr lang="en-US" sz="3500" dirty="0"/>
          </a:p>
        </p:txBody>
      </p:sp>
      <p:sp>
        <p:nvSpPr>
          <p:cNvPr id="8" name="Symbol zastępczy tekstu 6"/>
          <p:cNvSpPr txBox="1">
            <a:spLocks/>
          </p:cNvSpPr>
          <p:nvPr/>
        </p:nvSpPr>
        <p:spPr>
          <a:xfrm>
            <a:off x="3497408" y="4335716"/>
            <a:ext cx="11854887" cy="597231"/>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b="1" kern="1200" cap="all" baseline="0">
                <a:solidFill>
                  <a:schemeClr val="tx1"/>
                </a:solidFill>
                <a:latin typeface="Verdana" panose="020B060403050404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500" dirty="0" smtClean="0">
                <a:latin typeface="Verdana" charset="0"/>
                <a:ea typeface="Verdana" charset="0"/>
                <a:cs typeface="Verdana" charset="0"/>
              </a:rPr>
              <a:t>Adam </a:t>
            </a:r>
            <a:r>
              <a:rPr lang="en-US" sz="3500" dirty="0" err="1" smtClean="0">
                <a:latin typeface="Verdana" charset="0"/>
                <a:ea typeface="Verdana" charset="0"/>
                <a:cs typeface="Verdana" charset="0"/>
              </a:rPr>
              <a:t>mickiewicz</a:t>
            </a:r>
            <a:r>
              <a:rPr lang="en-US" sz="3500" dirty="0" smtClean="0">
                <a:latin typeface="Verdana" charset="0"/>
                <a:ea typeface="Verdana" charset="0"/>
                <a:cs typeface="Verdana" charset="0"/>
              </a:rPr>
              <a:t> university in </a:t>
            </a:r>
            <a:r>
              <a:rPr lang="en-US" sz="3500" dirty="0" err="1" smtClean="0">
                <a:latin typeface="Verdana" charset="0"/>
                <a:ea typeface="Verdana" charset="0"/>
                <a:cs typeface="Verdana" charset="0"/>
              </a:rPr>
              <a:t>poznan</a:t>
            </a:r>
            <a:endParaRPr lang="en-US" sz="3500" dirty="0">
              <a:latin typeface="Verdana" charset="0"/>
              <a:ea typeface="Verdana" charset="0"/>
              <a:cs typeface="Verdana" charset="0"/>
            </a:endParaRPr>
          </a:p>
        </p:txBody>
      </p:sp>
    </p:spTree>
    <p:extLst>
      <p:ext uri="{BB962C8B-B14F-4D97-AF65-F5344CB8AC3E}">
        <p14:creationId xmlns:p14="http://schemas.microsoft.com/office/powerpoint/2010/main" val="1869807231"/>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dirty="0" smtClean="0"/>
              <a:t>Film sound</a:t>
            </a:r>
            <a:endParaRPr lang="en-US" sz="6000" dirty="0"/>
          </a:p>
        </p:txBody>
      </p:sp>
      <p:sp>
        <p:nvSpPr>
          <p:cNvPr id="3" name="Symbol zastępczy tekstu 2"/>
          <p:cNvSpPr>
            <a:spLocks noGrp="1"/>
          </p:cNvSpPr>
          <p:nvPr>
            <p:ph type="body" sz="quarter" idx="10"/>
          </p:nvPr>
        </p:nvSpPr>
        <p:spPr>
          <a:xfrm>
            <a:off x="1067208" y="3065311"/>
            <a:ext cx="11065319" cy="4649921"/>
          </a:xfrm>
        </p:spPr>
        <p:txBody>
          <a:bodyPr>
            <a:noAutofit/>
          </a:bodyPr>
          <a:lstStyle/>
          <a:p>
            <a:r>
              <a:rPr lang="en-GB" dirty="0" smtClean="0"/>
              <a:t>Dialogues.</a:t>
            </a:r>
          </a:p>
          <a:p>
            <a:r>
              <a:rPr lang="en-GB" dirty="0" smtClean="0"/>
              <a:t>Narration.</a:t>
            </a:r>
          </a:p>
          <a:p>
            <a:r>
              <a:rPr lang="en-GB" dirty="0" smtClean="0"/>
              <a:t>Lyrics.</a:t>
            </a:r>
          </a:p>
          <a:p>
            <a:r>
              <a:rPr lang="en-GB" dirty="0" smtClean="0"/>
              <a:t>Sound effects.</a:t>
            </a:r>
          </a:p>
          <a:p>
            <a:r>
              <a:rPr lang="en-GB" dirty="0" smtClean="0"/>
              <a:t>Music.</a:t>
            </a:r>
          </a:p>
        </p:txBody>
      </p:sp>
    </p:spTree>
    <p:extLst>
      <p:ext uri="{BB962C8B-B14F-4D97-AF65-F5344CB8AC3E}">
        <p14:creationId xmlns:p14="http://schemas.microsoft.com/office/powerpoint/2010/main" val="171191149"/>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dirty="0" smtClean="0"/>
              <a:t>sounds</a:t>
            </a:r>
            <a:endParaRPr lang="en-US" sz="6000" dirty="0"/>
          </a:p>
        </p:txBody>
      </p:sp>
      <p:sp>
        <p:nvSpPr>
          <p:cNvPr id="3" name="Symbol zastępczy tekstu 2"/>
          <p:cNvSpPr>
            <a:spLocks noGrp="1"/>
          </p:cNvSpPr>
          <p:nvPr>
            <p:ph type="body" sz="quarter" idx="10"/>
          </p:nvPr>
        </p:nvSpPr>
        <p:spPr>
          <a:xfrm>
            <a:off x="1067208" y="3065311"/>
            <a:ext cx="15244508" cy="4649921"/>
          </a:xfrm>
        </p:spPr>
        <p:txBody>
          <a:bodyPr>
            <a:noAutofit/>
          </a:bodyPr>
          <a:lstStyle/>
          <a:p>
            <a:r>
              <a:rPr lang="en-GB" dirty="0" smtClean="0"/>
              <a:t>Obvious sounds – no AD.</a:t>
            </a:r>
          </a:p>
          <a:p>
            <a:r>
              <a:rPr lang="en-GB" dirty="0" smtClean="0"/>
              <a:t>Sounds difficult to identify – name them or their source in AD.</a:t>
            </a:r>
          </a:p>
        </p:txBody>
      </p:sp>
    </p:spTree>
    <p:extLst>
      <p:ext uri="{BB962C8B-B14F-4D97-AF65-F5344CB8AC3E}">
        <p14:creationId xmlns:p14="http://schemas.microsoft.com/office/powerpoint/2010/main" val="482804205"/>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dirty="0" smtClean="0"/>
              <a:t>sounds</a:t>
            </a:r>
            <a:endParaRPr lang="en-US" sz="6000" dirty="0"/>
          </a:p>
        </p:txBody>
      </p:sp>
      <p:sp>
        <p:nvSpPr>
          <p:cNvPr id="3" name="Symbol zastępczy tekstu 2"/>
          <p:cNvSpPr>
            <a:spLocks noGrp="1"/>
          </p:cNvSpPr>
          <p:nvPr>
            <p:ph type="body" sz="quarter" idx="10"/>
          </p:nvPr>
        </p:nvSpPr>
        <p:spPr>
          <a:xfrm>
            <a:off x="1067208" y="3065311"/>
            <a:ext cx="15244508" cy="4649921"/>
          </a:xfrm>
        </p:spPr>
        <p:txBody>
          <a:bodyPr>
            <a:noAutofit/>
          </a:bodyPr>
          <a:lstStyle/>
          <a:p>
            <a:r>
              <a:rPr lang="en-GB" dirty="0" smtClean="0"/>
              <a:t>Diegetic (part of reality on the screen).</a:t>
            </a:r>
          </a:p>
          <a:p>
            <a:r>
              <a:rPr lang="en-GB" dirty="0" smtClean="0"/>
              <a:t>Non-diegetic (music or off-screen voices).</a:t>
            </a:r>
          </a:p>
        </p:txBody>
      </p:sp>
    </p:spTree>
    <p:extLst>
      <p:ext uri="{BB962C8B-B14F-4D97-AF65-F5344CB8AC3E}">
        <p14:creationId xmlns:p14="http://schemas.microsoft.com/office/powerpoint/2010/main" val="726270334"/>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dirty="0" smtClean="0"/>
              <a:t>Off-screen voices</a:t>
            </a:r>
            <a:endParaRPr lang="en-US" sz="6000" dirty="0"/>
          </a:p>
        </p:txBody>
      </p:sp>
      <p:sp>
        <p:nvSpPr>
          <p:cNvPr id="3" name="Symbol zastępczy tekstu 2"/>
          <p:cNvSpPr>
            <a:spLocks noGrp="1"/>
          </p:cNvSpPr>
          <p:nvPr>
            <p:ph type="body" sz="quarter" idx="10"/>
          </p:nvPr>
        </p:nvSpPr>
        <p:spPr>
          <a:xfrm>
            <a:off x="1067208" y="3065311"/>
            <a:ext cx="11065319" cy="4649921"/>
          </a:xfrm>
        </p:spPr>
        <p:txBody>
          <a:bodyPr>
            <a:noAutofit/>
          </a:bodyPr>
          <a:lstStyle/>
          <a:p>
            <a:r>
              <a:rPr lang="en-GB" dirty="0" smtClean="0"/>
              <a:t>Is it clear who is speaking?</a:t>
            </a:r>
          </a:p>
          <a:p>
            <a:r>
              <a:rPr lang="en-GB" dirty="0" smtClean="0"/>
              <a:t>Is it important to know that?</a:t>
            </a:r>
          </a:p>
        </p:txBody>
      </p:sp>
    </p:spTree>
    <p:extLst>
      <p:ext uri="{BB962C8B-B14F-4D97-AF65-F5344CB8AC3E}">
        <p14:creationId xmlns:p14="http://schemas.microsoft.com/office/powerpoint/2010/main" val="679562726"/>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dirty="0" smtClean="0"/>
              <a:t>Illustrative sounds</a:t>
            </a:r>
            <a:endParaRPr lang="en-US" sz="6000" dirty="0"/>
          </a:p>
        </p:txBody>
      </p:sp>
      <p:pic>
        <p:nvPicPr>
          <p:cNvPr id="5" name="Picture 4" descr="A picture of people drinking wine and talking in a restaurant." title="restauran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2260" y="2286213"/>
            <a:ext cx="9003481" cy="6002321"/>
          </a:xfrm>
          <a:prstGeom prst="rect">
            <a:avLst/>
          </a:prstGeom>
        </p:spPr>
      </p:pic>
    </p:spTree>
    <p:extLst>
      <p:ext uri="{BB962C8B-B14F-4D97-AF65-F5344CB8AC3E}">
        <p14:creationId xmlns:p14="http://schemas.microsoft.com/office/powerpoint/2010/main" val="1839341756"/>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626662" y="3327821"/>
            <a:ext cx="18761398" cy="1988345"/>
          </a:xfrm>
        </p:spPr>
        <p:txBody>
          <a:bodyPr>
            <a:normAutofit/>
          </a:bodyPr>
          <a:lstStyle/>
          <a:p>
            <a:pPr algn="ctr"/>
            <a:r>
              <a:rPr lang="en-US" sz="6000" dirty="0" err="1" smtClean="0"/>
              <a:t>Prioritising</a:t>
            </a:r>
            <a:endParaRPr lang="en-US" sz="6000" dirty="0"/>
          </a:p>
        </p:txBody>
      </p:sp>
      <p:pic>
        <p:nvPicPr>
          <p:cNvPr id="3" name="Picture 2" descr="A picture of a black and white clock." title="clock"/>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71807" y="2487537"/>
            <a:ext cx="6642100" cy="4445000"/>
          </a:xfrm>
          <a:prstGeom prst="rect">
            <a:avLst/>
          </a:prstGeom>
        </p:spPr>
      </p:pic>
    </p:spTree>
    <p:extLst>
      <p:ext uri="{BB962C8B-B14F-4D97-AF65-F5344CB8AC3E}">
        <p14:creationId xmlns:p14="http://schemas.microsoft.com/office/powerpoint/2010/main" val="103173696"/>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0" y="1887795"/>
            <a:ext cx="18761398" cy="4925960"/>
          </a:xfrm>
        </p:spPr>
        <p:txBody>
          <a:bodyPr>
            <a:normAutofit/>
          </a:bodyPr>
          <a:lstStyle/>
          <a:p>
            <a:pPr algn="ctr">
              <a:lnSpc>
                <a:spcPct val="150000"/>
              </a:lnSpc>
            </a:pPr>
            <a:r>
              <a:rPr lang="en-US" sz="6000" dirty="0" smtClean="0"/>
              <a:t>Actions</a:t>
            </a:r>
            <a:br>
              <a:rPr lang="en-US" sz="6000" dirty="0" smtClean="0"/>
            </a:br>
            <a:r>
              <a:rPr lang="en-US" dirty="0" smtClean="0"/>
              <a:t>characters</a:t>
            </a:r>
            <a:br>
              <a:rPr lang="en-US" dirty="0" smtClean="0"/>
            </a:br>
            <a:r>
              <a:rPr lang="en-US" dirty="0" smtClean="0"/>
              <a:t>setting</a:t>
            </a:r>
            <a:endParaRPr lang="en-US" sz="6000" dirty="0"/>
          </a:p>
        </p:txBody>
      </p:sp>
    </p:spTree>
    <p:extLst>
      <p:ext uri="{BB962C8B-B14F-4D97-AF65-F5344CB8AC3E}">
        <p14:creationId xmlns:p14="http://schemas.microsoft.com/office/powerpoint/2010/main" val="1463355773"/>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73398" y="3357318"/>
            <a:ext cx="18761398" cy="1988345"/>
          </a:xfrm>
        </p:spPr>
        <p:txBody>
          <a:bodyPr>
            <a:normAutofit/>
          </a:bodyPr>
          <a:lstStyle/>
          <a:p>
            <a:pPr algn="ctr"/>
            <a:r>
              <a:rPr lang="en-US" sz="6000" smtClean="0"/>
              <a:t>Plot </a:t>
            </a:r>
            <a:r>
              <a:rPr lang="en-US" sz="6000" smtClean="0">
                <a:sym typeface="Wingdings"/>
              </a:rPr>
              <a:t> </a:t>
            </a:r>
            <a:r>
              <a:rPr lang="en-US" sz="6000" dirty="0" err="1" smtClean="0"/>
              <a:t>Prioritising</a:t>
            </a:r>
            <a:endParaRPr lang="en-US" sz="6000" dirty="0"/>
          </a:p>
        </p:txBody>
      </p:sp>
    </p:spTree>
    <p:extLst>
      <p:ext uri="{BB962C8B-B14F-4D97-AF65-F5344CB8AC3E}">
        <p14:creationId xmlns:p14="http://schemas.microsoft.com/office/powerpoint/2010/main" val="1143233126"/>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73398" y="3357318"/>
            <a:ext cx="18761398" cy="1988345"/>
          </a:xfrm>
        </p:spPr>
        <p:txBody>
          <a:bodyPr>
            <a:normAutofit fontScale="90000"/>
          </a:bodyPr>
          <a:lstStyle/>
          <a:p>
            <a:pPr algn="ctr">
              <a:lnSpc>
                <a:spcPct val="150000"/>
              </a:lnSpc>
            </a:pPr>
            <a:r>
              <a:rPr lang="en-US" sz="6000" dirty="0" smtClean="0"/>
              <a:t>Audio describer = active “see-</a:t>
            </a:r>
            <a:r>
              <a:rPr lang="en-US" sz="6000" dirty="0" err="1" smtClean="0"/>
              <a:t>er</a:t>
            </a:r>
            <a:r>
              <a:rPr lang="en-US" sz="6000" dirty="0" smtClean="0"/>
              <a:t>”</a:t>
            </a:r>
            <a:br>
              <a:rPr lang="en-US" sz="6000" dirty="0" smtClean="0"/>
            </a:br>
            <a:r>
              <a:rPr lang="en-US" b="0" dirty="0" smtClean="0"/>
              <a:t>(Snyder 2005)</a:t>
            </a:r>
            <a:endParaRPr lang="en-US" sz="6000" b="0" dirty="0"/>
          </a:p>
        </p:txBody>
      </p:sp>
    </p:spTree>
    <p:extLst>
      <p:ext uri="{BB962C8B-B14F-4D97-AF65-F5344CB8AC3E}">
        <p14:creationId xmlns:p14="http://schemas.microsoft.com/office/powerpoint/2010/main" val="112268707"/>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dirty="0" smtClean="0"/>
              <a:t>references</a:t>
            </a:r>
            <a:endParaRPr lang="en-US" sz="6000" dirty="0"/>
          </a:p>
        </p:txBody>
      </p:sp>
      <p:sp>
        <p:nvSpPr>
          <p:cNvPr id="3" name="Symbol zastępczy tekstu 2"/>
          <p:cNvSpPr>
            <a:spLocks noGrp="1"/>
          </p:cNvSpPr>
          <p:nvPr>
            <p:ph type="body" sz="quarter" idx="10"/>
          </p:nvPr>
        </p:nvSpPr>
        <p:spPr>
          <a:xfrm>
            <a:off x="1067209" y="2487537"/>
            <a:ext cx="16667338" cy="5227695"/>
          </a:xfrm>
        </p:spPr>
        <p:txBody>
          <a:bodyPr>
            <a:noAutofit/>
          </a:bodyPr>
          <a:lstStyle/>
          <a:p>
            <a:r>
              <a:rPr lang="en-GB" dirty="0" err="1"/>
              <a:t>Remael</a:t>
            </a:r>
            <a:r>
              <a:rPr lang="en-GB" dirty="0"/>
              <a:t>, A., </a:t>
            </a:r>
            <a:r>
              <a:rPr lang="en-GB" dirty="0" err="1"/>
              <a:t>Reviers</a:t>
            </a:r>
            <a:r>
              <a:rPr lang="en-GB" dirty="0"/>
              <a:t>, N., </a:t>
            </a:r>
            <a:r>
              <a:rPr lang="en-GB" dirty="0" err="1"/>
              <a:t>Vercauteren</a:t>
            </a:r>
            <a:r>
              <a:rPr lang="en-GB" dirty="0"/>
              <a:t>, G. </a:t>
            </a:r>
            <a:r>
              <a:rPr lang="en-GB" dirty="0" smtClean="0"/>
              <a:t>(eds.) (2015). </a:t>
            </a:r>
            <a:r>
              <a:rPr lang="en-GB" i="1" dirty="0"/>
              <a:t>Pictures painted in Words. ADLAB Audio Description guidelines. </a:t>
            </a:r>
            <a:r>
              <a:rPr lang="en-GB" dirty="0"/>
              <a:t>Trieste: EUT, </a:t>
            </a:r>
            <a:r>
              <a:rPr lang="en-GB" dirty="0">
                <a:hlinkClick r:id="rId4" invalidUrl="https://www.dropbox.com/referrer_cleansing_redirect?hmac=NymOs3SIe8pYLgfahPTLGSegfvP5bpZDj8L+X2KB3ic=&amp;url=http://www.adlabproject.eu/Docs/adlab book/index.html"/>
              </a:rPr>
              <a:t>www.adlabproject.eu/Docs/adlab%20book/index.html</a:t>
            </a:r>
            <a:endParaRPr lang="en-US" dirty="0"/>
          </a:p>
          <a:p>
            <a:r>
              <a:rPr lang="en-US" dirty="0" smtClean="0"/>
              <a:t>Snyder</a:t>
            </a:r>
            <a:r>
              <a:rPr lang="en-US" dirty="0"/>
              <a:t>, </a:t>
            </a:r>
            <a:r>
              <a:rPr lang="en-US" dirty="0" smtClean="0"/>
              <a:t>J. (2005). </a:t>
            </a:r>
            <a:r>
              <a:rPr lang="en-US" dirty="0"/>
              <a:t>“Audio Description. The Visual Made Verbal Across Arts Disciplines –  Across the Globe”, </a:t>
            </a:r>
            <a:r>
              <a:rPr lang="en-US" i="1" dirty="0"/>
              <a:t>Translating Today</a:t>
            </a:r>
            <a:r>
              <a:rPr lang="en-US" dirty="0"/>
              <a:t> 4: </a:t>
            </a:r>
            <a:r>
              <a:rPr lang="en-US" dirty="0" smtClean="0"/>
              <a:t>15-17.</a:t>
            </a:r>
            <a:endParaRPr lang="en-GB" dirty="0" smtClean="0"/>
          </a:p>
        </p:txBody>
      </p:sp>
    </p:spTree>
    <p:extLst>
      <p:ext uri="{BB962C8B-B14F-4D97-AF65-F5344CB8AC3E}">
        <p14:creationId xmlns:p14="http://schemas.microsoft.com/office/powerpoint/2010/main" val="430404148"/>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6" name="click.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dirty="0" smtClean="0"/>
              <a:t>Production workflow</a:t>
            </a:r>
            <a:endParaRPr lang="en-US" sz="6000" dirty="0"/>
          </a:p>
        </p:txBody>
      </p:sp>
      <p:pic>
        <p:nvPicPr>
          <p:cNvPr id="5" name="Picture 4" descr="A diagram with four square boxes in one line. The first one is AD script, an arrow points to the second one called Rehearse. The third box next to it is called Record. An arrow points to the fourth box called Mix. 3 rectangles are linked to the first box. They include the following text: AD script, Create TT, Review." title="diagram"/>
          <p:cNvPicPr/>
          <p:nvPr/>
        </p:nvPicPr>
        <p:blipFill>
          <a:blip r:embed="rId4">
            <a:extLst>
              <a:ext uri="{28A0092B-C50C-407E-A947-70E740481C1C}">
                <a14:useLocalDpi xmlns:a14="http://schemas.microsoft.com/office/drawing/2010/main" val="0"/>
              </a:ext>
            </a:extLst>
          </a:blip>
          <a:srcRect/>
          <a:stretch>
            <a:fillRect/>
          </a:stretch>
        </p:blipFill>
        <p:spPr bwMode="auto">
          <a:xfrm>
            <a:off x="4363422" y="2416170"/>
            <a:ext cx="10230231" cy="5391912"/>
          </a:xfrm>
          <a:prstGeom prst="rect">
            <a:avLst/>
          </a:prstGeom>
          <a:noFill/>
          <a:ln>
            <a:noFill/>
          </a:ln>
        </p:spPr>
      </p:pic>
      <p:sp>
        <p:nvSpPr>
          <p:cNvPr id="6" name="Symbol zastępczy tekstu 2"/>
          <p:cNvSpPr>
            <a:spLocks noGrp="1"/>
          </p:cNvSpPr>
          <p:nvPr>
            <p:ph type="body" sz="quarter" idx="10"/>
          </p:nvPr>
        </p:nvSpPr>
        <p:spPr>
          <a:xfrm>
            <a:off x="10758698" y="7808082"/>
            <a:ext cx="9813072" cy="1647311"/>
          </a:xfrm>
        </p:spPr>
        <p:txBody>
          <a:bodyPr>
            <a:noAutofit/>
          </a:bodyPr>
          <a:lstStyle/>
          <a:p>
            <a:pPr marL="0" indent="0">
              <a:buNone/>
            </a:pPr>
            <a:r>
              <a:rPr lang="en-US" sz="2800" dirty="0" err="1" smtClean="0"/>
              <a:t>Remael</a:t>
            </a:r>
            <a:r>
              <a:rPr lang="en-US" sz="2800" dirty="0" smtClean="0"/>
              <a:t> et al. (2015)</a:t>
            </a:r>
          </a:p>
        </p:txBody>
      </p:sp>
    </p:spTree>
    <p:extLst>
      <p:ext uri="{BB962C8B-B14F-4D97-AF65-F5344CB8AC3E}">
        <p14:creationId xmlns:p14="http://schemas.microsoft.com/office/powerpoint/2010/main" val="1711211382"/>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p:txBody>
          <a:bodyPr>
            <a:normAutofit/>
          </a:bodyPr>
          <a:lstStyle/>
          <a:p>
            <a:r>
              <a:rPr lang="en-US" sz="6600" dirty="0" smtClean="0"/>
              <a:t>process</a:t>
            </a:r>
            <a:endParaRPr lang="en-US" sz="6600" dirty="0"/>
          </a:p>
        </p:txBody>
      </p:sp>
      <p:sp>
        <p:nvSpPr>
          <p:cNvPr id="6" name="Symbol zastępczy tekstu 5"/>
          <p:cNvSpPr>
            <a:spLocks noGrp="1"/>
          </p:cNvSpPr>
          <p:nvPr>
            <p:ph type="body" sz="quarter" idx="10"/>
          </p:nvPr>
        </p:nvSpPr>
        <p:spPr>
          <a:xfrm>
            <a:off x="3497407" y="2031135"/>
            <a:ext cx="11222181" cy="1393296"/>
          </a:xfrm>
        </p:spPr>
        <p:txBody>
          <a:bodyPr/>
          <a:lstStyle/>
          <a:p>
            <a:r>
              <a:rPr lang="en-US" sz="4000" dirty="0" smtClean="0"/>
              <a:t>Module </a:t>
            </a:r>
            <a:r>
              <a:rPr lang="pl-PL" sz="4000" dirty="0"/>
              <a:t>2</a:t>
            </a:r>
            <a:endParaRPr lang="en-US" sz="4000" dirty="0" smtClean="0"/>
          </a:p>
          <a:p>
            <a:r>
              <a:rPr lang="en-US" sz="4000" dirty="0" smtClean="0"/>
              <a:t>Unit </a:t>
            </a:r>
            <a:r>
              <a:rPr lang="pl-PL" sz="4000" dirty="0"/>
              <a:t>2</a:t>
            </a:r>
            <a:endParaRPr lang="en-US" sz="4000" dirty="0"/>
          </a:p>
        </p:txBody>
      </p:sp>
      <p:sp>
        <p:nvSpPr>
          <p:cNvPr id="7" name="Symbol zastępczy tekstu 6"/>
          <p:cNvSpPr>
            <a:spLocks noGrp="1"/>
          </p:cNvSpPr>
          <p:nvPr>
            <p:ph type="body" sz="quarter" idx="11"/>
          </p:nvPr>
        </p:nvSpPr>
        <p:spPr>
          <a:xfrm>
            <a:off x="3497408" y="3673140"/>
            <a:ext cx="11222181" cy="551823"/>
          </a:xfrm>
        </p:spPr>
        <p:txBody>
          <a:bodyPr/>
          <a:lstStyle/>
          <a:p>
            <a:r>
              <a:rPr lang="en-US" sz="3500" dirty="0" smtClean="0"/>
              <a:t>Agnieszka </a:t>
            </a:r>
            <a:r>
              <a:rPr lang="en-US" sz="3500" dirty="0" err="1" smtClean="0"/>
              <a:t>Chmiel</a:t>
            </a:r>
            <a:endParaRPr lang="en-US" sz="3500" dirty="0"/>
          </a:p>
        </p:txBody>
      </p:sp>
      <p:sp>
        <p:nvSpPr>
          <p:cNvPr id="8" name="Symbol zastępczy tekstu 6"/>
          <p:cNvSpPr txBox="1">
            <a:spLocks/>
          </p:cNvSpPr>
          <p:nvPr/>
        </p:nvSpPr>
        <p:spPr>
          <a:xfrm>
            <a:off x="3497408" y="4335716"/>
            <a:ext cx="11854887" cy="597231"/>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b="1" kern="1200" cap="all" baseline="0">
                <a:solidFill>
                  <a:schemeClr val="tx1"/>
                </a:solidFill>
                <a:latin typeface="Verdana" panose="020B060403050404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500" dirty="0" smtClean="0">
                <a:latin typeface="Verdana" charset="0"/>
                <a:ea typeface="Verdana" charset="0"/>
                <a:cs typeface="Verdana" charset="0"/>
              </a:rPr>
              <a:t>Adam </a:t>
            </a:r>
            <a:r>
              <a:rPr lang="en-US" sz="3500" dirty="0" err="1" smtClean="0">
                <a:latin typeface="Verdana" charset="0"/>
                <a:ea typeface="Verdana" charset="0"/>
                <a:cs typeface="Verdana" charset="0"/>
              </a:rPr>
              <a:t>mickiewicz</a:t>
            </a:r>
            <a:r>
              <a:rPr lang="en-US" sz="3500" smtClean="0">
                <a:latin typeface="Verdana" charset="0"/>
                <a:ea typeface="Verdana" charset="0"/>
                <a:cs typeface="Verdana" charset="0"/>
              </a:rPr>
              <a:t> university </a:t>
            </a:r>
            <a:r>
              <a:rPr lang="en-US" sz="3500" dirty="0" smtClean="0">
                <a:latin typeface="Verdana" charset="0"/>
                <a:ea typeface="Verdana" charset="0"/>
                <a:cs typeface="Verdana" charset="0"/>
              </a:rPr>
              <a:t>in </a:t>
            </a:r>
            <a:r>
              <a:rPr lang="en-US" sz="3500" dirty="0" err="1" smtClean="0">
                <a:latin typeface="Verdana" charset="0"/>
                <a:ea typeface="Verdana" charset="0"/>
                <a:cs typeface="Verdana" charset="0"/>
              </a:rPr>
              <a:t>poznan</a:t>
            </a:r>
            <a:endParaRPr lang="en-US" sz="3500" dirty="0">
              <a:latin typeface="Verdana" charset="0"/>
              <a:ea typeface="Verdana" charset="0"/>
              <a:cs typeface="Verdana" charset="0"/>
            </a:endParaRPr>
          </a:p>
        </p:txBody>
      </p:sp>
    </p:spTree>
    <p:extLst>
      <p:ext uri="{BB962C8B-B14F-4D97-AF65-F5344CB8AC3E}">
        <p14:creationId xmlns:p14="http://schemas.microsoft.com/office/powerpoint/2010/main" val="279534361"/>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tekstu 4"/>
          <p:cNvSpPr>
            <a:spLocks noGrp="1"/>
          </p:cNvSpPr>
          <p:nvPr>
            <p:ph type="body" sz="quarter" idx="10"/>
          </p:nvPr>
        </p:nvSpPr>
        <p:spPr>
          <a:xfrm>
            <a:off x="1912446" y="580826"/>
            <a:ext cx="14763322" cy="8635363"/>
          </a:xfrm>
        </p:spPr>
        <p:txBody>
          <a:bodyPr>
            <a:noAutofit/>
          </a:bodyPr>
          <a:lstStyle/>
          <a:p>
            <a:r>
              <a:rPr lang="pl-PL" sz="4000" dirty="0">
                <a:latin typeface="Verdana" panose="020B0604030504040204" pitchFamily="34" charset="0"/>
                <a:ea typeface="Verdana" panose="020B0604030504040204" pitchFamily="34" charset="0"/>
                <a:cs typeface="Verdana" panose="020B0604030504040204" pitchFamily="34" charset="0"/>
              </a:rPr>
              <a:t>       </a:t>
            </a:r>
            <a:r>
              <a:rPr lang="en-US" sz="4000" dirty="0">
                <a:latin typeface="Verdana" panose="020B0604030504040204" pitchFamily="34" charset="0"/>
                <a:ea typeface="Verdana" panose="020B0604030504040204" pitchFamily="34" charset="0"/>
                <a:cs typeface="Verdana" panose="020B0604030504040204" pitchFamily="34" charset="0"/>
              </a:rPr>
              <a:t>The preparation of this </a:t>
            </a:r>
            <a:r>
              <a:rPr lang="en-US" sz="4000" dirty="0" smtClean="0">
                <a:latin typeface="Verdana" panose="020B0604030504040204" pitchFamily="34" charset="0"/>
                <a:ea typeface="Verdana" panose="020B0604030504040204" pitchFamily="34" charset="0"/>
                <a:cs typeface="Verdana" panose="020B0604030504040204" pitchFamily="34" charset="0"/>
              </a:rPr>
              <a:t>presentation</a:t>
            </a:r>
            <a:r>
              <a:rPr lang="pl-PL" sz="4000" dirty="0">
                <a:latin typeface="Verdana" panose="020B0604030504040204" pitchFamily="34" charset="0"/>
                <a:ea typeface="Verdana" panose="020B0604030504040204" pitchFamily="34" charset="0"/>
                <a:cs typeface="Verdana" panose="020B0604030504040204" pitchFamily="34" charset="0"/>
              </a:rPr>
              <a:t> </a:t>
            </a:r>
            <a:r>
              <a:rPr lang="en-US" sz="4000" dirty="0" smtClean="0">
                <a:latin typeface="Verdana" panose="020B0604030504040204" pitchFamily="34" charset="0"/>
                <a:ea typeface="Verdana" panose="020B0604030504040204" pitchFamily="34" charset="0"/>
                <a:cs typeface="Verdana" panose="020B0604030504040204" pitchFamily="34" charset="0"/>
              </a:rPr>
              <a:t>was </a:t>
            </a:r>
            <a:r>
              <a:rPr lang="en-US" sz="4000" dirty="0">
                <a:latin typeface="Verdana" panose="020B0604030504040204" pitchFamily="34" charset="0"/>
                <a:ea typeface="Verdana" panose="020B0604030504040204" pitchFamily="34" charset="0"/>
                <a:cs typeface="Verdana" panose="020B0604030504040204" pitchFamily="34" charset="0"/>
              </a:rPr>
              <a:t>supported</a:t>
            </a:r>
            <a:r>
              <a:rPr lang="pl-PL" sz="4000" dirty="0">
                <a:latin typeface="Verdana" panose="020B0604030504040204" pitchFamily="34" charset="0"/>
                <a:ea typeface="Verdana" panose="020B0604030504040204" pitchFamily="34" charset="0"/>
                <a:cs typeface="Verdana" panose="020B0604030504040204" pitchFamily="34" charset="0"/>
              </a:rPr>
              <a:t> </a:t>
            </a:r>
            <a:r>
              <a:rPr lang="en-US" sz="4000" spc="123" dirty="0">
                <a:latin typeface="Verdana" panose="020B0604030504040204" pitchFamily="34" charset="0"/>
                <a:ea typeface="Verdana" panose="020B0604030504040204" pitchFamily="34" charset="0"/>
                <a:cs typeface="Verdana" panose="020B0604030504040204" pitchFamily="34" charset="0"/>
              </a:rPr>
              <a:t>by</a:t>
            </a:r>
            <a:r>
              <a:rPr lang="pl-PL" sz="4000" dirty="0">
                <a:latin typeface="Verdana" panose="020B0604030504040204" pitchFamily="34" charset="0"/>
                <a:ea typeface="Verdana" panose="020B0604030504040204" pitchFamily="34" charset="0"/>
                <a:cs typeface="Verdana" panose="020B0604030504040204" pitchFamily="34" charset="0"/>
              </a:rPr>
              <a:t> </a:t>
            </a:r>
            <a:r>
              <a:rPr lang="en-US" sz="4000" spc="123" dirty="0">
                <a:latin typeface="Verdana" panose="020B0604030504040204" pitchFamily="34" charset="0"/>
                <a:ea typeface="Verdana" panose="020B0604030504040204" pitchFamily="34" charset="0"/>
                <a:cs typeface="Verdana" panose="020B0604030504040204" pitchFamily="34" charset="0"/>
              </a:rPr>
              <a:t>ADLAB PRO</a:t>
            </a:r>
            <a:endParaRPr lang="en-US" sz="4000" dirty="0">
              <a:latin typeface="Verdana" panose="020B0604030504040204" pitchFamily="34" charset="0"/>
              <a:ea typeface="Verdana" panose="020B0604030504040204" pitchFamily="34" charset="0"/>
              <a:cs typeface="Verdana" panose="020B0604030504040204" pitchFamily="34" charset="0"/>
            </a:endParaRPr>
          </a:p>
          <a:p>
            <a:r>
              <a:rPr lang="en-US" sz="4000" spc="123" dirty="0">
                <a:latin typeface="Verdana" panose="020B0604030504040204" pitchFamily="34" charset="0"/>
                <a:ea typeface="Verdana" panose="020B0604030504040204" pitchFamily="34" charset="0"/>
                <a:cs typeface="Verdana" panose="020B0604030504040204" pitchFamily="34" charset="0"/>
              </a:rPr>
              <a:t>(Audio Description: A Laboratory</a:t>
            </a:r>
            <a:endParaRPr lang="en-US" sz="4000" dirty="0">
              <a:latin typeface="Verdana" panose="020B0604030504040204" pitchFamily="34" charset="0"/>
              <a:ea typeface="Verdana" panose="020B0604030504040204" pitchFamily="34" charset="0"/>
              <a:cs typeface="Verdana" panose="020B0604030504040204" pitchFamily="34" charset="0"/>
            </a:endParaRPr>
          </a:p>
          <a:p>
            <a:r>
              <a:rPr lang="en-US" sz="4000" spc="123" dirty="0">
                <a:latin typeface="Verdana" panose="020B0604030504040204" pitchFamily="34" charset="0"/>
                <a:ea typeface="Verdana" panose="020B0604030504040204" pitchFamily="34" charset="0"/>
                <a:cs typeface="Verdana" panose="020B0604030504040204" pitchFamily="34" charset="0"/>
              </a:rPr>
              <a:t>for the Development of a New Professional Profile),</a:t>
            </a:r>
            <a:endParaRPr lang="en-US" sz="4000" dirty="0">
              <a:latin typeface="Verdana" panose="020B0604030504040204" pitchFamily="34" charset="0"/>
              <a:ea typeface="Verdana" panose="020B0604030504040204" pitchFamily="34" charset="0"/>
              <a:cs typeface="Verdana" panose="020B0604030504040204" pitchFamily="34" charset="0"/>
            </a:endParaRPr>
          </a:p>
          <a:p>
            <a:r>
              <a:rPr lang="en-US" sz="4000" spc="123" dirty="0">
                <a:latin typeface="Verdana" panose="020B0604030504040204" pitchFamily="34" charset="0"/>
                <a:ea typeface="Verdana" panose="020B0604030504040204" pitchFamily="34" charset="0"/>
                <a:cs typeface="Verdana" panose="020B0604030504040204" pitchFamily="34" charset="0"/>
              </a:rPr>
              <a:t>financed by the European Union</a:t>
            </a:r>
            <a:endParaRPr lang="pl-PL" sz="4000" spc="123" dirty="0">
              <a:latin typeface="Verdana" panose="020B0604030504040204" pitchFamily="34" charset="0"/>
              <a:ea typeface="Verdana" panose="020B0604030504040204" pitchFamily="34" charset="0"/>
              <a:cs typeface="Verdana" panose="020B0604030504040204" pitchFamily="34" charset="0"/>
            </a:endParaRPr>
          </a:p>
          <a:p>
            <a:r>
              <a:rPr lang="en-US" sz="4000" spc="123" dirty="0">
                <a:latin typeface="Verdana" panose="020B0604030504040204" pitchFamily="34" charset="0"/>
                <a:ea typeface="Verdana" panose="020B0604030504040204" pitchFamily="34" charset="0"/>
                <a:cs typeface="Verdana" panose="020B0604030504040204" pitchFamily="34" charset="0"/>
              </a:rPr>
              <a:t>under the Erasmus+ </a:t>
            </a:r>
            <a:r>
              <a:rPr lang="en-US" sz="4000" spc="123" dirty="0" err="1">
                <a:latin typeface="Verdana" panose="020B0604030504040204" pitchFamily="34" charset="0"/>
                <a:ea typeface="Verdana" panose="020B0604030504040204" pitchFamily="34" charset="0"/>
                <a:cs typeface="Verdana" panose="020B0604030504040204" pitchFamily="34" charset="0"/>
              </a:rPr>
              <a:t>Programme</a:t>
            </a:r>
            <a:r>
              <a:rPr lang="en-US" sz="4000" spc="123" dirty="0">
                <a:latin typeface="Verdana" panose="020B0604030504040204" pitchFamily="34" charset="0"/>
                <a:ea typeface="Verdana" panose="020B0604030504040204" pitchFamily="34" charset="0"/>
                <a:cs typeface="Verdana" panose="020B0604030504040204" pitchFamily="34" charset="0"/>
              </a:rPr>
              <a:t>,</a:t>
            </a:r>
            <a:endParaRPr lang="en-US" sz="4000" dirty="0">
              <a:latin typeface="Verdana" panose="020B0604030504040204" pitchFamily="34" charset="0"/>
              <a:ea typeface="Verdana" panose="020B0604030504040204" pitchFamily="34" charset="0"/>
              <a:cs typeface="Verdana" panose="020B0604030504040204" pitchFamily="34" charset="0"/>
            </a:endParaRPr>
          </a:p>
          <a:p>
            <a:r>
              <a:rPr lang="en-US" sz="4000" spc="123" dirty="0">
                <a:latin typeface="Verdana" panose="020B0604030504040204" pitchFamily="34" charset="0"/>
                <a:ea typeface="Verdana" panose="020B0604030504040204" pitchFamily="34" charset="0"/>
                <a:cs typeface="Verdana" panose="020B0604030504040204" pitchFamily="34" charset="0"/>
              </a:rPr>
              <a:t>Key Action 2 – Strategic Partnerships,</a:t>
            </a:r>
            <a:endParaRPr lang="en-US" sz="4000" dirty="0">
              <a:latin typeface="Verdana" panose="020B0604030504040204" pitchFamily="34" charset="0"/>
              <a:ea typeface="Verdana" panose="020B0604030504040204" pitchFamily="34" charset="0"/>
              <a:cs typeface="Verdana" panose="020B0604030504040204" pitchFamily="34" charset="0"/>
            </a:endParaRPr>
          </a:p>
          <a:p>
            <a:r>
              <a:rPr lang="en-US" sz="4000" spc="123" dirty="0">
                <a:latin typeface="Verdana" panose="020B0604030504040204" pitchFamily="34" charset="0"/>
                <a:ea typeface="Verdana" panose="020B0604030504040204" pitchFamily="34" charset="0"/>
                <a:cs typeface="Verdana" panose="020B0604030504040204" pitchFamily="34" charset="0"/>
              </a:rPr>
              <a:t>Project number:2016-1-IT02-KA203-024311. </a:t>
            </a:r>
            <a:endParaRPr lang="en-US" sz="4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44484864"/>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4" name="click.wav"/>
          </p:stSnd>
        </p:sndAc>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tekstu 2"/>
          <p:cNvSpPr>
            <a:spLocks noGrp="1"/>
          </p:cNvSpPr>
          <p:nvPr>
            <p:ph type="body" sz="quarter" idx="10"/>
          </p:nvPr>
        </p:nvSpPr>
        <p:spPr>
          <a:xfrm>
            <a:off x="2454442" y="1381478"/>
            <a:ext cx="15011718" cy="7858774"/>
          </a:xfrm>
        </p:spPr>
        <p:txBody>
          <a:bodyPr/>
          <a:lstStyle/>
          <a:p>
            <a:r>
              <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The information and views set out in this presentation</a:t>
            </a:r>
          </a:p>
          <a:p>
            <a:r>
              <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are those of the authors and do not necessarily reflect</a:t>
            </a:r>
          </a:p>
          <a:p>
            <a:r>
              <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the official opinion of the European Union</a:t>
            </a:r>
            <a:r>
              <a:rPr lang="en-US" sz="4000" spc="123" dirty="0" smtClean="0">
                <a:solidFill>
                  <a:srgbClr val="212121"/>
                </a:solidFill>
                <a:latin typeface="Verdana" panose="020B0604030504040204" pitchFamily="34" charset="0"/>
                <a:ea typeface="Verdana" panose="020B0604030504040204" pitchFamily="34" charset="0"/>
                <a:cs typeface="Verdana" panose="020B0604030504040204" pitchFamily="34" charset="0"/>
              </a:rPr>
              <a:t>.</a:t>
            </a:r>
            <a:endParaRPr lang="pl-PL" sz="4000" spc="123" dirty="0" smtClean="0">
              <a:solidFill>
                <a:srgbClr val="212121"/>
              </a:solidFill>
              <a:latin typeface="Verdana" panose="020B0604030504040204" pitchFamily="34" charset="0"/>
              <a:ea typeface="Verdana" panose="020B0604030504040204" pitchFamily="34" charset="0"/>
              <a:cs typeface="Verdana" panose="020B0604030504040204" pitchFamily="34" charset="0"/>
            </a:endParaRPr>
          </a:p>
          <a:p>
            <a:r>
              <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Neither the European Union institutions and bodies</a:t>
            </a:r>
          </a:p>
          <a:p>
            <a:r>
              <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nor any person acting on their behalf may be held responsible</a:t>
            </a:r>
            <a:r>
              <a:rPr lang="pl-PL"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 </a:t>
            </a:r>
            <a:r>
              <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for the use which may be made</a:t>
            </a:r>
          </a:p>
          <a:p>
            <a:r>
              <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of the information contained therein.</a:t>
            </a:r>
            <a:endParaRPr lang="en-US" sz="4000" dirty="0">
              <a:latin typeface="Verdana" panose="020B0604030504040204" pitchFamily="34" charset="0"/>
              <a:ea typeface="Verdana" panose="020B0604030504040204" pitchFamily="34" charset="0"/>
              <a:cs typeface="Verdana" panose="020B0604030504040204" pitchFamily="34" charset="0"/>
            </a:endParaRPr>
          </a:p>
          <a:p>
            <a:r>
              <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rPr>
              <a:t> </a:t>
            </a:r>
            <a:endParaRPr lang="pl-PL" sz="4000" spc="123" dirty="0" smtClean="0">
              <a:solidFill>
                <a:srgbClr val="212121"/>
              </a:solidFill>
              <a:latin typeface="Verdana" panose="020B0604030504040204" pitchFamily="34" charset="0"/>
              <a:ea typeface="Verdana" panose="020B0604030504040204" pitchFamily="34" charset="0"/>
              <a:cs typeface="Verdana" panose="020B0604030504040204" pitchFamily="34" charset="0"/>
            </a:endParaRPr>
          </a:p>
          <a:p>
            <a:endParaRPr lang="en-US" sz="4000" spc="123" dirty="0">
              <a:solidFill>
                <a:srgbClr val="21212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45322655"/>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click.wav"/>
          </p:stSnd>
        </p:sndAc>
      </p:transition>
    </mc:Choice>
    <mc:Fallback xmlns="">
      <p:transition spd="slow">
        <p:sndAc>
          <p:stSnd>
            <p:snd r:embed="rId3" name="click.wav"/>
          </p:stSnd>
        </p:sndAc>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dirty="0" smtClean="0"/>
              <a:t>Production workflow</a:t>
            </a:r>
            <a:endParaRPr lang="en-US" sz="6000" dirty="0"/>
          </a:p>
        </p:txBody>
      </p:sp>
      <p:pic>
        <p:nvPicPr>
          <p:cNvPr id="5" name="Picture 4" descr="A diagram with four square boxes in one line. The first one is AD script, an arrow points to the second one called Rehearse. The third box next to it is called Record. An arrow points to the fourth box called Mix. 3 rectangles are linked to the first box. They include the following text: AD script, Create TT, Review. The first box AD script and the first rectangle AD script are in a red frame." title="diagram"/>
          <p:cNvPicPr/>
          <p:nvPr/>
        </p:nvPicPr>
        <p:blipFill>
          <a:blip r:embed="rId4">
            <a:extLst>
              <a:ext uri="{28A0092B-C50C-407E-A947-70E740481C1C}">
                <a14:useLocalDpi xmlns:a14="http://schemas.microsoft.com/office/drawing/2010/main" val="0"/>
              </a:ext>
            </a:extLst>
          </a:blip>
          <a:srcRect/>
          <a:stretch>
            <a:fillRect/>
          </a:stretch>
        </p:blipFill>
        <p:spPr bwMode="auto">
          <a:xfrm>
            <a:off x="4363422" y="2416170"/>
            <a:ext cx="10230231" cy="5391912"/>
          </a:xfrm>
          <a:prstGeom prst="rect">
            <a:avLst/>
          </a:prstGeom>
          <a:noFill/>
          <a:ln>
            <a:noFill/>
          </a:ln>
        </p:spPr>
      </p:pic>
      <p:sp>
        <p:nvSpPr>
          <p:cNvPr id="6" name="Symbol zastępczy tekstu 2"/>
          <p:cNvSpPr>
            <a:spLocks noGrp="1"/>
          </p:cNvSpPr>
          <p:nvPr>
            <p:ph type="body" sz="quarter" idx="10"/>
          </p:nvPr>
        </p:nvSpPr>
        <p:spPr>
          <a:xfrm>
            <a:off x="10758698" y="7808082"/>
            <a:ext cx="9813072" cy="1647311"/>
          </a:xfrm>
        </p:spPr>
        <p:txBody>
          <a:bodyPr>
            <a:noAutofit/>
          </a:bodyPr>
          <a:lstStyle/>
          <a:p>
            <a:pPr marL="0" indent="0">
              <a:buNone/>
            </a:pPr>
            <a:r>
              <a:rPr lang="en-US" sz="2800" dirty="0" err="1" smtClean="0"/>
              <a:t>Remael</a:t>
            </a:r>
            <a:r>
              <a:rPr lang="en-US" sz="2800" dirty="0" smtClean="0"/>
              <a:t> et al. (2015)</a:t>
            </a:r>
          </a:p>
        </p:txBody>
      </p:sp>
      <p:sp>
        <p:nvSpPr>
          <p:cNvPr id="8" name="TextBox 7"/>
          <p:cNvSpPr txBox="1"/>
          <p:nvPr/>
        </p:nvSpPr>
        <p:spPr>
          <a:xfrm>
            <a:off x="3421626" y="2094271"/>
            <a:ext cx="3952568" cy="3893574"/>
          </a:xfrm>
          <a:prstGeom prst="rect">
            <a:avLst/>
          </a:prstGeom>
          <a:ln w="101600">
            <a:solidFill>
              <a:srgbClr val="C00000"/>
            </a:solidFill>
          </a:ln>
        </p:spPr>
        <p:txBody>
          <a:bodyPr wrap="square" rtlCol="0">
            <a:spAutoFit/>
          </a:bodyPr>
          <a:lstStyle/>
          <a:p>
            <a:endParaRPr lang="en-US" dirty="0" smtClean="0"/>
          </a:p>
        </p:txBody>
      </p:sp>
    </p:spTree>
    <p:extLst>
      <p:ext uri="{BB962C8B-B14F-4D97-AF65-F5344CB8AC3E}">
        <p14:creationId xmlns:p14="http://schemas.microsoft.com/office/powerpoint/2010/main" val="1958931209"/>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dirty="0" smtClean="0"/>
              <a:t>Production workflow</a:t>
            </a:r>
            <a:endParaRPr lang="en-US" sz="6000" dirty="0"/>
          </a:p>
        </p:txBody>
      </p:sp>
      <p:pic>
        <p:nvPicPr>
          <p:cNvPr id="5" name="Picture 4" descr="A diagram with four square boxes in one line. The first one is AD script, an arrow points to the second one called Rehearse. The third box next to it is called Record. An arrow points to the fourth box called Mix. 3 rectangles are linked to the first box. They include the following text: AD script, Create TT, Review. The second rectangle Create TT is in a red frame." title="diagram"/>
          <p:cNvPicPr/>
          <p:nvPr/>
        </p:nvPicPr>
        <p:blipFill>
          <a:blip r:embed="rId4">
            <a:extLst>
              <a:ext uri="{28A0092B-C50C-407E-A947-70E740481C1C}">
                <a14:useLocalDpi xmlns:a14="http://schemas.microsoft.com/office/drawing/2010/main" val="0"/>
              </a:ext>
            </a:extLst>
          </a:blip>
          <a:srcRect/>
          <a:stretch>
            <a:fillRect/>
          </a:stretch>
        </p:blipFill>
        <p:spPr bwMode="auto">
          <a:xfrm>
            <a:off x="4363422" y="2416170"/>
            <a:ext cx="10230231" cy="5391912"/>
          </a:xfrm>
          <a:prstGeom prst="rect">
            <a:avLst/>
          </a:prstGeom>
          <a:noFill/>
          <a:ln>
            <a:noFill/>
          </a:ln>
        </p:spPr>
      </p:pic>
      <p:sp>
        <p:nvSpPr>
          <p:cNvPr id="6" name="Symbol zastępczy tekstu 2"/>
          <p:cNvSpPr>
            <a:spLocks noGrp="1"/>
          </p:cNvSpPr>
          <p:nvPr>
            <p:ph type="body" sz="quarter" idx="10"/>
          </p:nvPr>
        </p:nvSpPr>
        <p:spPr>
          <a:xfrm>
            <a:off x="10758698" y="7808082"/>
            <a:ext cx="9813072" cy="1647311"/>
          </a:xfrm>
        </p:spPr>
        <p:txBody>
          <a:bodyPr>
            <a:noAutofit/>
          </a:bodyPr>
          <a:lstStyle/>
          <a:p>
            <a:pPr marL="0" indent="0">
              <a:buNone/>
            </a:pPr>
            <a:r>
              <a:rPr lang="en-US" sz="2800" dirty="0" err="1" smtClean="0"/>
              <a:t>Remael</a:t>
            </a:r>
            <a:r>
              <a:rPr lang="en-US" sz="2800" dirty="0" smtClean="0"/>
              <a:t> et al. (2015)</a:t>
            </a:r>
          </a:p>
        </p:txBody>
      </p:sp>
      <p:sp>
        <p:nvSpPr>
          <p:cNvPr id="8" name="TextBox 7"/>
          <p:cNvSpPr txBox="1"/>
          <p:nvPr/>
        </p:nvSpPr>
        <p:spPr>
          <a:xfrm>
            <a:off x="3923070" y="5781368"/>
            <a:ext cx="3746091" cy="1120877"/>
          </a:xfrm>
          <a:prstGeom prst="rect">
            <a:avLst/>
          </a:prstGeom>
          <a:ln w="101600">
            <a:solidFill>
              <a:srgbClr val="C00000"/>
            </a:solidFill>
          </a:ln>
        </p:spPr>
        <p:txBody>
          <a:bodyPr wrap="square" rtlCol="0">
            <a:spAutoFit/>
          </a:bodyPr>
          <a:lstStyle/>
          <a:p>
            <a:endParaRPr lang="en-US" dirty="0" smtClean="0"/>
          </a:p>
        </p:txBody>
      </p:sp>
    </p:spTree>
    <p:extLst>
      <p:ext uri="{BB962C8B-B14F-4D97-AF65-F5344CB8AC3E}">
        <p14:creationId xmlns:p14="http://schemas.microsoft.com/office/powerpoint/2010/main" val="1072476274"/>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dirty="0" smtClean="0"/>
              <a:t>Production workflow</a:t>
            </a:r>
            <a:endParaRPr lang="en-US" sz="6000" dirty="0"/>
          </a:p>
        </p:txBody>
      </p:sp>
      <p:pic>
        <p:nvPicPr>
          <p:cNvPr id="5" name="Picture 4" descr="A diagram with four square boxes in one line. The first one is AD script, an arrow points to the second one called Rehearse. The third box next to it is called Record. An arrow points to the fourth box called Mix. 3 rectangles are linked to the first box. They include the following text: AD script, Create TT, Review. The third rectangle Review is in a red frame." title="diagram"/>
          <p:cNvPicPr/>
          <p:nvPr/>
        </p:nvPicPr>
        <p:blipFill>
          <a:blip r:embed="rId4">
            <a:extLst>
              <a:ext uri="{28A0092B-C50C-407E-A947-70E740481C1C}">
                <a14:useLocalDpi xmlns:a14="http://schemas.microsoft.com/office/drawing/2010/main" val="0"/>
              </a:ext>
            </a:extLst>
          </a:blip>
          <a:srcRect/>
          <a:stretch>
            <a:fillRect/>
          </a:stretch>
        </p:blipFill>
        <p:spPr bwMode="auto">
          <a:xfrm>
            <a:off x="4363422" y="2416170"/>
            <a:ext cx="10230231" cy="5391912"/>
          </a:xfrm>
          <a:prstGeom prst="rect">
            <a:avLst/>
          </a:prstGeom>
          <a:noFill/>
          <a:ln>
            <a:noFill/>
          </a:ln>
        </p:spPr>
      </p:pic>
      <p:sp>
        <p:nvSpPr>
          <p:cNvPr id="6" name="Symbol zastępczy tekstu 2"/>
          <p:cNvSpPr>
            <a:spLocks noGrp="1"/>
          </p:cNvSpPr>
          <p:nvPr>
            <p:ph type="body" sz="quarter" idx="10"/>
          </p:nvPr>
        </p:nvSpPr>
        <p:spPr>
          <a:xfrm>
            <a:off x="10758698" y="7808082"/>
            <a:ext cx="9813072" cy="1647311"/>
          </a:xfrm>
        </p:spPr>
        <p:txBody>
          <a:bodyPr>
            <a:noAutofit/>
          </a:bodyPr>
          <a:lstStyle/>
          <a:p>
            <a:pPr marL="0" indent="0">
              <a:buNone/>
            </a:pPr>
            <a:r>
              <a:rPr lang="en-US" sz="2800" dirty="0" err="1" smtClean="0"/>
              <a:t>Remael</a:t>
            </a:r>
            <a:r>
              <a:rPr lang="en-US" sz="2800" dirty="0" smtClean="0"/>
              <a:t> et al. (2015)</a:t>
            </a:r>
          </a:p>
        </p:txBody>
      </p:sp>
      <p:sp>
        <p:nvSpPr>
          <p:cNvPr id="8" name="TextBox 7"/>
          <p:cNvSpPr txBox="1"/>
          <p:nvPr/>
        </p:nvSpPr>
        <p:spPr>
          <a:xfrm>
            <a:off x="4092353" y="6687205"/>
            <a:ext cx="3746091" cy="1120877"/>
          </a:xfrm>
          <a:prstGeom prst="rect">
            <a:avLst/>
          </a:prstGeom>
          <a:ln w="101600">
            <a:solidFill>
              <a:srgbClr val="C00000"/>
            </a:solidFill>
          </a:ln>
        </p:spPr>
        <p:txBody>
          <a:bodyPr wrap="square" rtlCol="0">
            <a:spAutoFit/>
          </a:bodyPr>
          <a:lstStyle/>
          <a:p>
            <a:endParaRPr lang="en-US" dirty="0" smtClean="0"/>
          </a:p>
        </p:txBody>
      </p:sp>
    </p:spTree>
    <p:extLst>
      <p:ext uri="{BB962C8B-B14F-4D97-AF65-F5344CB8AC3E}">
        <p14:creationId xmlns:p14="http://schemas.microsoft.com/office/powerpoint/2010/main" val="105205678"/>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dirty="0" smtClean="0"/>
              <a:t>Production workflow</a:t>
            </a:r>
            <a:endParaRPr lang="en-US" sz="6000" dirty="0"/>
          </a:p>
        </p:txBody>
      </p:sp>
      <p:pic>
        <p:nvPicPr>
          <p:cNvPr id="5" name="Picture 4" descr="A diagram with four square boxes in one line. The first one is AD script, an arrow points to the second one called Rehearse. The third box next to it is called Record. An arrow points to the fourth box called Mix. 3 rectangles are linked to the first box. They include the following text: AD script, Create TT, Review. The second box Rehearse is in a red frame." title="diagram"/>
          <p:cNvPicPr/>
          <p:nvPr/>
        </p:nvPicPr>
        <p:blipFill>
          <a:blip r:embed="rId4">
            <a:extLst>
              <a:ext uri="{28A0092B-C50C-407E-A947-70E740481C1C}">
                <a14:useLocalDpi xmlns:a14="http://schemas.microsoft.com/office/drawing/2010/main" val="0"/>
              </a:ext>
            </a:extLst>
          </a:blip>
          <a:srcRect/>
          <a:stretch>
            <a:fillRect/>
          </a:stretch>
        </p:blipFill>
        <p:spPr bwMode="auto">
          <a:xfrm>
            <a:off x="4363422" y="2416170"/>
            <a:ext cx="10230231" cy="5391912"/>
          </a:xfrm>
          <a:prstGeom prst="rect">
            <a:avLst/>
          </a:prstGeom>
          <a:noFill/>
          <a:ln>
            <a:noFill/>
          </a:ln>
        </p:spPr>
      </p:pic>
      <p:sp>
        <p:nvSpPr>
          <p:cNvPr id="6" name="Symbol zastępczy tekstu 2"/>
          <p:cNvSpPr>
            <a:spLocks noGrp="1"/>
          </p:cNvSpPr>
          <p:nvPr>
            <p:ph type="body" sz="quarter" idx="10"/>
          </p:nvPr>
        </p:nvSpPr>
        <p:spPr>
          <a:xfrm>
            <a:off x="10758698" y="7808082"/>
            <a:ext cx="9813072" cy="1647311"/>
          </a:xfrm>
        </p:spPr>
        <p:txBody>
          <a:bodyPr>
            <a:noAutofit/>
          </a:bodyPr>
          <a:lstStyle/>
          <a:p>
            <a:pPr marL="0" indent="0">
              <a:buNone/>
            </a:pPr>
            <a:r>
              <a:rPr lang="en-US" sz="2800" dirty="0" err="1" smtClean="0"/>
              <a:t>Remael</a:t>
            </a:r>
            <a:r>
              <a:rPr lang="en-US" sz="2800" dirty="0" smtClean="0"/>
              <a:t> et al. (2015)</a:t>
            </a:r>
          </a:p>
        </p:txBody>
      </p:sp>
      <p:sp>
        <p:nvSpPr>
          <p:cNvPr id="8" name="TextBox 7"/>
          <p:cNvSpPr txBox="1"/>
          <p:nvPr/>
        </p:nvSpPr>
        <p:spPr>
          <a:xfrm>
            <a:off x="7248509" y="2487537"/>
            <a:ext cx="2514924" cy="2231947"/>
          </a:xfrm>
          <a:prstGeom prst="rect">
            <a:avLst/>
          </a:prstGeom>
          <a:ln w="101600">
            <a:solidFill>
              <a:srgbClr val="C00000"/>
            </a:solidFill>
          </a:ln>
        </p:spPr>
        <p:txBody>
          <a:bodyPr wrap="square" rtlCol="0">
            <a:spAutoFit/>
          </a:bodyPr>
          <a:lstStyle/>
          <a:p>
            <a:endParaRPr lang="en-US" dirty="0" smtClean="0"/>
          </a:p>
        </p:txBody>
      </p:sp>
    </p:spTree>
    <p:extLst>
      <p:ext uri="{BB962C8B-B14F-4D97-AF65-F5344CB8AC3E}">
        <p14:creationId xmlns:p14="http://schemas.microsoft.com/office/powerpoint/2010/main" val="919411254"/>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dirty="0" smtClean="0"/>
              <a:t>Production workflow</a:t>
            </a:r>
            <a:endParaRPr lang="en-US" sz="6000" dirty="0"/>
          </a:p>
        </p:txBody>
      </p:sp>
      <p:pic>
        <p:nvPicPr>
          <p:cNvPr id="5" name="Picture 4" descr="A diagram with four square boxes in one line. The first one is AD script, an arrow points to the second one called Rehearse. The third box next to it is called Record. An arrow points to the fourth box called Mix. 3 rectangles are linked to the first box. They include the following text: AD script, Create TT, Review. The third box Record is in a red frame." title="diagram"/>
          <p:cNvPicPr/>
          <p:nvPr/>
        </p:nvPicPr>
        <p:blipFill>
          <a:blip r:embed="rId4">
            <a:extLst>
              <a:ext uri="{28A0092B-C50C-407E-A947-70E740481C1C}">
                <a14:useLocalDpi xmlns:a14="http://schemas.microsoft.com/office/drawing/2010/main" val="0"/>
              </a:ext>
            </a:extLst>
          </a:blip>
          <a:srcRect/>
          <a:stretch>
            <a:fillRect/>
          </a:stretch>
        </p:blipFill>
        <p:spPr bwMode="auto">
          <a:xfrm>
            <a:off x="4363422" y="2416170"/>
            <a:ext cx="10230231" cy="5391912"/>
          </a:xfrm>
          <a:prstGeom prst="rect">
            <a:avLst/>
          </a:prstGeom>
          <a:noFill/>
          <a:ln>
            <a:noFill/>
          </a:ln>
        </p:spPr>
      </p:pic>
      <p:sp>
        <p:nvSpPr>
          <p:cNvPr id="6" name="Symbol zastępczy tekstu 2"/>
          <p:cNvSpPr>
            <a:spLocks noGrp="1"/>
          </p:cNvSpPr>
          <p:nvPr>
            <p:ph type="body" sz="quarter" idx="10"/>
          </p:nvPr>
        </p:nvSpPr>
        <p:spPr>
          <a:xfrm>
            <a:off x="10758698" y="7808082"/>
            <a:ext cx="9813072" cy="1647311"/>
          </a:xfrm>
        </p:spPr>
        <p:txBody>
          <a:bodyPr>
            <a:noAutofit/>
          </a:bodyPr>
          <a:lstStyle/>
          <a:p>
            <a:pPr marL="0" indent="0">
              <a:buNone/>
            </a:pPr>
            <a:r>
              <a:rPr lang="en-US" sz="2800" dirty="0" err="1" smtClean="0"/>
              <a:t>Remael</a:t>
            </a:r>
            <a:r>
              <a:rPr lang="en-US" sz="2800" dirty="0" smtClean="0"/>
              <a:t> et al. (2015)</a:t>
            </a:r>
          </a:p>
        </p:txBody>
      </p:sp>
      <p:sp>
        <p:nvSpPr>
          <p:cNvPr id="8" name="TextBox 7"/>
          <p:cNvSpPr txBox="1"/>
          <p:nvPr/>
        </p:nvSpPr>
        <p:spPr>
          <a:xfrm>
            <a:off x="9195296" y="2487537"/>
            <a:ext cx="2514924" cy="2231947"/>
          </a:xfrm>
          <a:prstGeom prst="rect">
            <a:avLst/>
          </a:prstGeom>
          <a:ln w="101600">
            <a:solidFill>
              <a:srgbClr val="C00000"/>
            </a:solidFill>
          </a:ln>
        </p:spPr>
        <p:txBody>
          <a:bodyPr wrap="square" rtlCol="0">
            <a:spAutoFit/>
          </a:bodyPr>
          <a:lstStyle/>
          <a:p>
            <a:endParaRPr lang="en-US" dirty="0" smtClean="0"/>
          </a:p>
        </p:txBody>
      </p:sp>
    </p:spTree>
    <p:extLst>
      <p:ext uri="{BB962C8B-B14F-4D97-AF65-F5344CB8AC3E}">
        <p14:creationId xmlns:p14="http://schemas.microsoft.com/office/powerpoint/2010/main" val="1932121138"/>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dirty="0" smtClean="0"/>
              <a:t>Production workflow</a:t>
            </a:r>
            <a:endParaRPr lang="en-US" sz="6000" dirty="0"/>
          </a:p>
        </p:txBody>
      </p:sp>
      <p:pic>
        <p:nvPicPr>
          <p:cNvPr id="5" name="Picture 4" descr="A diagram with four square boxes in one line. The first one is AD script, an arrow points to the second one called Rehearse. The third box next to it is called Record. An arrow points to the fourth box called Mix. 3 rectangles are linked to the first box. They include the following text: AD script, Create TT, Review. The fourth box Mix is in a red frame." title="diagram"/>
          <p:cNvPicPr/>
          <p:nvPr/>
        </p:nvPicPr>
        <p:blipFill>
          <a:blip r:embed="rId4">
            <a:extLst>
              <a:ext uri="{28A0092B-C50C-407E-A947-70E740481C1C}">
                <a14:useLocalDpi xmlns:a14="http://schemas.microsoft.com/office/drawing/2010/main" val="0"/>
              </a:ext>
            </a:extLst>
          </a:blip>
          <a:srcRect/>
          <a:stretch>
            <a:fillRect/>
          </a:stretch>
        </p:blipFill>
        <p:spPr bwMode="auto">
          <a:xfrm>
            <a:off x="4363422" y="2416170"/>
            <a:ext cx="10230231" cy="5391912"/>
          </a:xfrm>
          <a:prstGeom prst="rect">
            <a:avLst/>
          </a:prstGeom>
          <a:noFill/>
          <a:ln>
            <a:noFill/>
          </a:ln>
        </p:spPr>
      </p:pic>
      <p:sp>
        <p:nvSpPr>
          <p:cNvPr id="6" name="Symbol zastępczy tekstu 2"/>
          <p:cNvSpPr>
            <a:spLocks noGrp="1"/>
          </p:cNvSpPr>
          <p:nvPr>
            <p:ph type="body" sz="quarter" idx="10"/>
          </p:nvPr>
        </p:nvSpPr>
        <p:spPr>
          <a:xfrm>
            <a:off x="10758698" y="7808082"/>
            <a:ext cx="9813072" cy="1647311"/>
          </a:xfrm>
        </p:spPr>
        <p:txBody>
          <a:bodyPr>
            <a:noAutofit/>
          </a:bodyPr>
          <a:lstStyle/>
          <a:p>
            <a:pPr marL="0" indent="0">
              <a:buNone/>
            </a:pPr>
            <a:r>
              <a:rPr lang="en-US" sz="2800" dirty="0" err="1" smtClean="0"/>
              <a:t>Remael</a:t>
            </a:r>
            <a:r>
              <a:rPr lang="en-US" sz="2800" dirty="0" smtClean="0"/>
              <a:t> et al. (2015)</a:t>
            </a:r>
          </a:p>
        </p:txBody>
      </p:sp>
      <p:sp>
        <p:nvSpPr>
          <p:cNvPr id="8" name="TextBox 7"/>
          <p:cNvSpPr txBox="1"/>
          <p:nvPr/>
        </p:nvSpPr>
        <p:spPr>
          <a:xfrm>
            <a:off x="12281394" y="2487537"/>
            <a:ext cx="2514924" cy="2231947"/>
          </a:xfrm>
          <a:prstGeom prst="rect">
            <a:avLst/>
          </a:prstGeom>
          <a:ln w="101600">
            <a:solidFill>
              <a:srgbClr val="C00000"/>
            </a:solidFill>
          </a:ln>
        </p:spPr>
        <p:txBody>
          <a:bodyPr wrap="square" rtlCol="0">
            <a:spAutoFit/>
          </a:bodyPr>
          <a:lstStyle/>
          <a:p>
            <a:endParaRPr lang="en-US" dirty="0" smtClean="0"/>
          </a:p>
        </p:txBody>
      </p:sp>
    </p:spTree>
    <p:extLst>
      <p:ext uri="{BB962C8B-B14F-4D97-AF65-F5344CB8AC3E}">
        <p14:creationId xmlns:p14="http://schemas.microsoft.com/office/powerpoint/2010/main" val="1969623182"/>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73398" y="3799769"/>
            <a:ext cx="18761398" cy="1988345"/>
          </a:xfrm>
        </p:spPr>
        <p:txBody>
          <a:bodyPr>
            <a:normAutofit/>
          </a:bodyPr>
          <a:lstStyle/>
          <a:p>
            <a:pPr algn="ctr"/>
            <a:r>
              <a:rPr lang="en-US" sz="6000" dirty="0" smtClean="0"/>
              <a:t>synchrony</a:t>
            </a:r>
            <a:endParaRPr lang="en-US" sz="6000" dirty="0"/>
          </a:p>
        </p:txBody>
      </p:sp>
    </p:spTree>
    <p:extLst>
      <p:ext uri="{BB962C8B-B14F-4D97-AF65-F5344CB8AC3E}">
        <p14:creationId xmlns:p14="http://schemas.microsoft.com/office/powerpoint/2010/main" val="1732401355"/>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5" name="click.wav"/>
          </p:stSnd>
        </p:sndAc>
      </p:transition>
    </mc:Fallback>
  </mc:AlternateContent>
  <p:timing>
    <p:tnLst>
      <p:par>
        <p:cTn id="1" dur="indefinite" restart="never" nodeType="tmRoot"/>
      </p:par>
    </p:tnLst>
  </p:timing>
</p:sld>
</file>

<file path=ppt/theme/theme1.xml><?xml version="1.0" encoding="utf-8"?>
<a:theme xmlns:a="http://schemas.openxmlformats.org/drawingml/2006/main" name="PRIMA PAGINA - TITOL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defRPr dirty="0" smtClean="0"/>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12207</TotalTime>
  <Words>277</Words>
  <Application>Microsoft Office PowerPoint</Application>
  <PresentationFormat>Personalització</PresentationFormat>
  <Paragraphs>83</Paragraphs>
  <Slides>22</Slides>
  <Notes>21</Notes>
  <HiddenSlides>0</HiddenSlides>
  <MMClips>0</MMClips>
  <ScaleCrop>false</ScaleCrop>
  <HeadingPairs>
    <vt:vector size="4" baseType="variant">
      <vt:variant>
        <vt:lpstr>Tema</vt:lpstr>
      </vt:variant>
      <vt:variant>
        <vt:i4>1</vt:i4>
      </vt:variant>
      <vt:variant>
        <vt:lpstr>Títols de les diapositives</vt:lpstr>
      </vt:variant>
      <vt:variant>
        <vt:i4>22</vt:i4>
      </vt:variant>
    </vt:vector>
  </HeadingPairs>
  <TitlesOfParts>
    <vt:vector size="23" baseType="lpstr">
      <vt:lpstr>PRIMA PAGINA - TITOLO</vt:lpstr>
      <vt:lpstr>PROCESS</vt:lpstr>
      <vt:lpstr>Production workflow</vt:lpstr>
      <vt:lpstr>Production workflow</vt:lpstr>
      <vt:lpstr>Production workflow</vt:lpstr>
      <vt:lpstr>Production workflow</vt:lpstr>
      <vt:lpstr>Production workflow</vt:lpstr>
      <vt:lpstr>Production workflow</vt:lpstr>
      <vt:lpstr>Production workflow</vt:lpstr>
      <vt:lpstr>synchrony</vt:lpstr>
      <vt:lpstr>Film sound</vt:lpstr>
      <vt:lpstr>sounds</vt:lpstr>
      <vt:lpstr>sounds</vt:lpstr>
      <vt:lpstr>Off-screen voices</vt:lpstr>
      <vt:lpstr>Illustrative sounds</vt:lpstr>
      <vt:lpstr>Prioritising</vt:lpstr>
      <vt:lpstr>Actions characters setting</vt:lpstr>
      <vt:lpstr>Plot  Prioritising</vt:lpstr>
      <vt:lpstr>Audio describer = active “see-er” (Snyder 2005)</vt:lpstr>
      <vt:lpstr>references</vt:lpstr>
      <vt:lpstr>process</vt:lpstr>
      <vt:lpstr>Presentació del PowerPoint</vt:lpstr>
      <vt:lpstr>Presentació del PowerPoint</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dc:title>
  <dc:creator>Marta Rial Pan</dc:creator>
  <cp:lastModifiedBy>1228835</cp:lastModifiedBy>
  <cp:revision>242</cp:revision>
  <dcterms:created xsi:type="dcterms:W3CDTF">2016-10-18T07:38:44Z</dcterms:created>
  <dcterms:modified xsi:type="dcterms:W3CDTF">2019-02-04T15:14:53Z</dcterms:modified>
</cp:coreProperties>
</file>