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34" d="100"/>
          <a:sy n="34" d="100"/>
        </p:scale>
        <p:origin x="-1476" y="-96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475207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3601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98588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86295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0644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5793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557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1994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5139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7713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3309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6114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1296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645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power point">
  <p:cSld name="Title slide for power point">
    <p:bg>
      <p:bgPr>
        <a:solidFill>
          <a:srgbClr val="91C6D8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Google Shape;12;p2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 for power point">
  <p:cSld name="2_Title slide for power point">
    <p:bg>
      <p:bgPr>
        <a:solidFill>
          <a:srgbClr val="91C6D8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1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1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1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7" name="Google Shape;97;p11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Google Shape;98;p11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1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1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01" name="Google Shape;10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lide type 1">
  <p:cSld name="2_Slide type 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04" name="Google Shape;104;p12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2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Google Shape;106;p12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2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2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09" name="Google Shape;10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sclaimer slide">
  <p:cSld name="2_Disclaimer slide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3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Google Shape;113;p1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 for power point">
  <p:cSld name="3_Title slide for power point">
    <p:bg>
      <p:bgPr>
        <a:solidFill>
          <a:srgbClr val="91C6D8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14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4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2" name="Google Shape;122;p14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14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4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4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6" name="Google Shape;126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lide type 1">
  <p:cSld name="3_Slide type 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9" name="Google Shape;129;p1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5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1" name="Google Shape;131;p1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5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4" name="Google Shape;134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sclaimer slide">
  <p:cSld name="3_Disclaimer slide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6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6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Google Shape;138;p16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6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ype 1">
  <p:cSld name="Slide type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3" name="Google Shape;23;p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claimer slide">
  <p:cSld name="Disclaimer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4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" name="Google Shape;3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video">
  <p:cSld name="Title slide for video">
    <p:bg>
      <p:bgPr>
        <a:solidFill>
          <a:srgbClr val="91C6D8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" name="Google Shape;37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5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5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5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video">
  <p:cSld name="End slide for video">
    <p:bg>
      <p:bgPr>
        <a:solidFill>
          <a:srgbClr val="91C6D8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" name="Google Shape;47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6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6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powerpoint">
  <p:cSld name="End slide for powerpoint">
    <p:bg>
      <p:bgPr>
        <a:solidFill>
          <a:srgbClr val="91C6D8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7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Google Shape;5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7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7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7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5" name="Google Shape;65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for power point">
  <p:cSld name="1_Title slide for power point">
    <p:bg>
      <p:bgPr>
        <a:solidFill>
          <a:srgbClr val="91C6D8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p8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8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8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8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8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6" name="Google Shape;76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type 1">
  <p:cSld name="1_Slide type 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79" name="Google Shape;79;p9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9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826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9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9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9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4" name="Google Shape;8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sclaimer slide">
  <p:cSld name="1_Disclaimer slid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0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0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0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C6D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nl-BE" sz="66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CENTRAL AD ISSUES</a:t>
            </a:r>
            <a:endParaRPr sz="66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7" name="Google Shape;147;p17"/>
          <p:cNvSpPr txBox="1">
            <a:spLocks noGrp="1"/>
          </p:cNvSpPr>
          <p:nvPr>
            <p:ph type="body" idx="1"/>
          </p:nvPr>
        </p:nvSpPr>
        <p:spPr>
          <a:xfrm>
            <a:off x="3497407" y="2031135"/>
            <a:ext cx="11222181" cy="1393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8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8" name="Google Shape;148;p17"/>
          <p:cNvSpPr txBox="1">
            <a:spLocks noGrp="1"/>
          </p:cNvSpPr>
          <p:nvPr>
            <p:ph type="body" idx="2"/>
          </p:nvPr>
        </p:nvSpPr>
        <p:spPr>
          <a:xfrm>
            <a:off x="3497408" y="3673140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GERT VERCAUTEREN</a:t>
            </a:r>
            <a:endParaRPr/>
          </a:p>
        </p:txBody>
      </p:sp>
      <p:sp>
        <p:nvSpPr>
          <p:cNvPr id="149" name="Google Shape;149;p17"/>
          <p:cNvSpPr txBox="1"/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6"/>
          <p:cNvSpPr txBox="1">
            <a:spLocks noGrp="1"/>
          </p:cNvSpPr>
          <p:nvPr>
            <p:ph type="title"/>
          </p:nvPr>
        </p:nvSpPr>
        <p:spPr>
          <a:xfrm>
            <a:off x="2489200" y="499192"/>
            <a:ext cx="15024706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 MUCH SHOULD BE DESCRIBED?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2" name="Google Shape;212;p26"/>
          <p:cNvSpPr txBox="1">
            <a:spLocks noGrp="1"/>
          </p:cNvSpPr>
          <p:nvPr>
            <p:ph type="body" idx="1"/>
          </p:nvPr>
        </p:nvSpPr>
        <p:spPr>
          <a:xfrm>
            <a:off x="1067209" y="2639938"/>
            <a:ext cx="16446698" cy="5652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Char char="⇒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No clear answers yet… “</a:t>
            </a:r>
            <a:r>
              <a:rPr lang="nl-BE" sz="3600" b="0" i="0" u="sng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don’t describe too much</a:t>
            </a: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”</a:t>
            </a:r>
            <a:endParaRPr/>
          </a:p>
          <a:p>
            <a:pPr marL="280524" marR="0" lvl="0" indent="-519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Indication: +/- 17 CPS or 180 WPM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Adapted to programme scene (panoramic view vs. Action)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nl-BE" sz="6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CENTRAL AD ISSUES</a:t>
            </a:r>
            <a:endParaRPr sz="6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9" name="Google Shape;219;p27"/>
          <p:cNvSpPr txBox="1">
            <a:spLocks noGrp="1"/>
          </p:cNvSpPr>
          <p:nvPr>
            <p:ph type="body" idx="1"/>
          </p:nvPr>
        </p:nvSpPr>
        <p:spPr>
          <a:xfrm>
            <a:off x="3497407" y="2031135"/>
            <a:ext cx="11222181" cy="1393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8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0" name="Google Shape;220;p27"/>
          <p:cNvSpPr txBox="1">
            <a:spLocks noGrp="1"/>
          </p:cNvSpPr>
          <p:nvPr>
            <p:ph type="body" idx="2"/>
          </p:nvPr>
        </p:nvSpPr>
        <p:spPr>
          <a:xfrm>
            <a:off x="3497408" y="3673140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GERT VERCAUTEREN</a:t>
            </a:r>
            <a:endParaRPr sz="2945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1" name="Google Shape;221;p27"/>
          <p:cNvSpPr txBox="1"/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24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8"/>
          <p:cNvSpPr txBox="1">
            <a:spLocks noGrp="1"/>
          </p:cNvSpPr>
          <p:nvPr>
            <p:ph type="body" idx="1"/>
          </p:nvPr>
        </p:nvSpPr>
        <p:spPr>
          <a:xfrm>
            <a:off x="1912446" y="580826"/>
            <a:ext cx="14763322" cy="8635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The preparation of this presentation was supported by ADLAB PRO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(Audio Description: A Laboratory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 the Development of a New Professional Profile),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financed by the European Union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under the Erasmus+ Programme,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Key Action 2 – Strategic Partnerships,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Project number:2016-1-IT02-KA203-024311.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9"/>
          <p:cNvSpPr txBox="1">
            <a:spLocks noGrp="1"/>
          </p:cNvSpPr>
          <p:nvPr>
            <p:ph type="body" idx="1"/>
          </p:nvPr>
        </p:nvSpPr>
        <p:spPr>
          <a:xfrm>
            <a:off x="2454442" y="1381478"/>
            <a:ext cx="15011717" cy="7858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information and views set out in this presentation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are those of the authors and do not necessarily reflect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official opinion of the European Union.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Neither the European Union institutions and bodies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nor any person acting on their behalf may be held responsible for the use which may be made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of the information contained therein.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8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INTRODUCTION TO THE UNIT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6" name="Google Shape;156;p18"/>
          <p:cNvSpPr txBox="1">
            <a:spLocks noGrp="1"/>
          </p:cNvSpPr>
          <p:nvPr>
            <p:ph type="body" idx="1"/>
          </p:nvPr>
        </p:nvSpPr>
        <p:spPr>
          <a:xfrm>
            <a:off x="1017332" y="2487537"/>
            <a:ext cx="16496575" cy="5010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Basis: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Existing (inter)national guidelines;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Early academic articles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FOUR ESSENTIAL QUESTIONS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3" name="Google Shape;163;p19"/>
          <p:cNvSpPr txBox="1">
            <a:spLocks noGrp="1"/>
          </p:cNvSpPr>
          <p:nvPr>
            <p:ph type="body" idx="1"/>
          </p:nvPr>
        </p:nvSpPr>
        <p:spPr>
          <a:xfrm>
            <a:off x="1067209" y="3489854"/>
            <a:ext cx="16446698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</a:t>
            </a: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should be described?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When </a:t>
            </a: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should it be described?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</a:t>
            </a: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should it be described?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 much</a:t>
            </a: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should be described?</a:t>
            </a:r>
            <a:endParaRPr sz="36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561049" marR="0" lvl="1" indent="0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endParaRPr sz="3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SHOULD BE DESCRIBED?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0" name="Google Shape;170;p20"/>
          <p:cNvSpPr txBox="1">
            <a:spLocks noGrp="1"/>
          </p:cNvSpPr>
          <p:nvPr>
            <p:ph type="body" idx="1"/>
          </p:nvPr>
        </p:nvSpPr>
        <p:spPr>
          <a:xfrm>
            <a:off x="1067209" y="2641600"/>
            <a:ext cx="16446698" cy="549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BE" sz="3600" b="0" i="0" u="sng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“Everything there is to see on screen”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Char char="⇒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Too much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Char char="⇒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Not enough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Char char="⇒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CONTRADICTION?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SHOULD BE DESCRIBED?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7" name="Google Shape;177;p21"/>
          <p:cNvSpPr txBox="1">
            <a:spLocks noGrp="1"/>
          </p:cNvSpPr>
          <p:nvPr>
            <p:ph type="body" idx="1"/>
          </p:nvPr>
        </p:nvSpPr>
        <p:spPr>
          <a:xfrm>
            <a:off x="1067209" y="3244925"/>
            <a:ext cx="16446698" cy="5360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BE" sz="3600" b="1" i="0" u="sng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IMAGES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Characters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Actions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Setting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=&gt; </a:t>
            </a:r>
            <a:r>
              <a:rPr lang="nl-BE" sz="34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who</a:t>
            </a:r>
            <a:r>
              <a:rPr lang="nl-BE"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does </a:t>
            </a:r>
            <a:r>
              <a:rPr lang="nl-BE" sz="34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</a:t>
            </a:r>
            <a:r>
              <a:rPr lang="nl-BE"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nl-BE" sz="34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when</a:t>
            </a:r>
            <a:r>
              <a:rPr lang="nl-BE"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and </a:t>
            </a:r>
            <a:r>
              <a:rPr lang="nl-BE" sz="34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where</a:t>
            </a:r>
            <a:endParaRPr sz="36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Verdana"/>
              <a:buNone/>
            </a:pPr>
            <a:r>
              <a:rPr lang="nl-BE" sz="5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SHOULD BE DESCRIBED?</a:t>
            </a:r>
            <a:endParaRPr sz="56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4" name="Google Shape;184;p22"/>
          <p:cNvSpPr txBox="1">
            <a:spLocks noGrp="1"/>
          </p:cNvSpPr>
          <p:nvPr>
            <p:ph type="body" idx="1"/>
          </p:nvPr>
        </p:nvSpPr>
        <p:spPr>
          <a:xfrm>
            <a:off x="1067209" y="3244925"/>
            <a:ext cx="16446698" cy="5360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nl-BE" sz="3400" b="1" i="0" u="sng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SOUNDS</a:t>
            </a:r>
            <a:endParaRPr sz="34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-"/>
            </a:pPr>
            <a:r>
              <a:rPr lang="nl-BE" sz="3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Ambiguous sound effects</a:t>
            </a:r>
            <a:endParaRPr sz="3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-"/>
            </a:pPr>
            <a:r>
              <a:rPr lang="nl-BE" sz="3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Foreign dialogues (audio subtitling, dubbing or voice-over)</a:t>
            </a:r>
            <a:endParaRPr sz="3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Verdana"/>
              <a:buNone/>
            </a:pPr>
            <a:r>
              <a:rPr lang="nl-BE" sz="5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SHOULD BE DESCRIBED?</a:t>
            </a:r>
            <a:endParaRPr sz="56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1" name="Google Shape;191;p23"/>
          <p:cNvSpPr txBox="1">
            <a:spLocks noGrp="1"/>
          </p:cNvSpPr>
          <p:nvPr>
            <p:ph type="body" idx="1"/>
          </p:nvPr>
        </p:nvSpPr>
        <p:spPr>
          <a:xfrm>
            <a:off x="1067209" y="3244925"/>
            <a:ext cx="16446698" cy="5360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nl-BE" sz="3400" b="1" i="0" u="sng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TEXT ON SCREEN</a:t>
            </a:r>
            <a:endParaRPr sz="3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-"/>
            </a:pPr>
            <a:r>
              <a:rPr lang="nl-BE" sz="3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Logos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-"/>
            </a:pPr>
            <a:r>
              <a:rPr lang="nl-BE" sz="3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Opening &amp; closing titles</a:t>
            </a:r>
            <a:endParaRPr sz="3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-"/>
            </a:pPr>
            <a:r>
              <a:rPr lang="nl-BE" sz="3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Text on signs in the images</a:t>
            </a:r>
            <a:endParaRPr sz="3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4"/>
          <p:cNvSpPr txBox="1">
            <a:spLocks noGrp="1"/>
          </p:cNvSpPr>
          <p:nvPr>
            <p:ph type="title"/>
          </p:nvPr>
        </p:nvSpPr>
        <p:spPr>
          <a:xfrm>
            <a:off x="2489200" y="499192"/>
            <a:ext cx="15024706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WHEN SHOULD IT BE DESCRIBED?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8" name="Google Shape;198;p24"/>
          <p:cNvSpPr txBox="1">
            <a:spLocks noGrp="1"/>
          </p:cNvSpPr>
          <p:nvPr>
            <p:ph type="body" idx="1"/>
          </p:nvPr>
        </p:nvSpPr>
        <p:spPr>
          <a:xfrm>
            <a:off x="1067209" y="2487538"/>
            <a:ext cx="16446698" cy="5652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</a:t>
            </a:r>
            <a:r>
              <a:rPr lang="nl-BE" sz="3600" b="0" i="0" u="sng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When the production is completely silent.”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Never describe over dialogues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Avoid describing over relevant sounds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5"/>
          <p:cNvSpPr txBox="1">
            <a:spLocks noGrp="1"/>
          </p:cNvSpPr>
          <p:nvPr>
            <p:ph type="title"/>
          </p:nvPr>
        </p:nvSpPr>
        <p:spPr>
          <a:xfrm>
            <a:off x="2489200" y="499192"/>
            <a:ext cx="15024706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 SHOULD IT BE DESCRIBED?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5" name="Google Shape;205;p25"/>
          <p:cNvSpPr txBox="1">
            <a:spLocks noGrp="1"/>
          </p:cNvSpPr>
          <p:nvPr>
            <p:ph type="body" idx="1"/>
          </p:nvPr>
        </p:nvSpPr>
        <p:spPr>
          <a:xfrm>
            <a:off x="1067209" y="2487538"/>
            <a:ext cx="16446698" cy="5652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Char char="⇒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Language &amp; style of the description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Natural language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Not too complicated, simple sentences (don’t avoid metaphors)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Vivid &amp; varied language, clear and precise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Matching the programme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Matching the audience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IMA PAGINA - TITOL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</Words>
  <Application>Microsoft Office PowerPoint</Application>
  <PresentationFormat>Personalització</PresentationFormat>
  <Paragraphs>84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13</vt:i4>
      </vt:variant>
    </vt:vector>
  </HeadingPairs>
  <TitlesOfParts>
    <vt:vector size="14" baseType="lpstr">
      <vt:lpstr>PRIMA PAGINA - TITOLO</vt:lpstr>
      <vt:lpstr>CENTRAL AD ISSUES</vt:lpstr>
      <vt:lpstr>INTRODUCTION TO THE UNIT</vt:lpstr>
      <vt:lpstr>FOUR ESSENTIAL QUESTIONS</vt:lpstr>
      <vt:lpstr>WHAT SHOULD BE DESCRIBED?</vt:lpstr>
      <vt:lpstr>WHAT SHOULD BE DESCRIBED?</vt:lpstr>
      <vt:lpstr>WHAT SHOULD BE DESCRIBED?</vt:lpstr>
      <vt:lpstr>WHAT SHOULD BE DESCRIBED?</vt:lpstr>
      <vt:lpstr>WHEN SHOULD IT BE DESCRIBED?</vt:lpstr>
      <vt:lpstr>HOW SHOULD IT BE DESCRIBED?</vt:lpstr>
      <vt:lpstr>HOW MUCH SHOULD BE DESCRIBED?</vt:lpstr>
      <vt:lpstr>CENTRAL AD ISSUES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Central audio description issues</dc:title>
  <dc:creator>Marta Rial Pan</dc:creator>
  <cp:lastModifiedBy>1228835</cp:lastModifiedBy>
  <cp:revision>2</cp:revision>
  <dcterms:modified xsi:type="dcterms:W3CDTF">2018-12-13T16:38:54Z</dcterms:modified>
</cp:coreProperties>
</file>