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35705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9447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901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933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091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833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6968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21171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8296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6936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69381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1906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8035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0330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5910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3470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183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89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792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29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28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6708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90" name="Google Shape;90;p11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1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1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2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3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3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3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13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3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3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2" name="Google Shape;11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5" name="Google Shape;115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4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4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0" name="Google Shape;12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16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7" name="Google Shape;13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40" name="Google Shape;140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7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Google Shape;142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7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5" name="Google Shape;14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8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8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8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2" name="Google Shape;22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4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sclaimer slide">
  <p:cSld name="4_Disclaimer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sclaimer slide">
  <p:cSld name="5_Disclaimer slid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7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0" name="Google Shape;6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8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8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8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9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9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6" name="Google Shape;7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0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7" name="Google Shape;8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00"/>
              <a:buFont typeface="Verdana"/>
              <a:buNone/>
            </a:pPr>
            <a:r>
              <a:rPr lang="en-US" sz="61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AUDIO DESCRIPTION PROCESS</a:t>
            </a:r>
            <a:endParaRPr sz="6136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7" name="Google Shape;157;p19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dirty="0"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5</a:t>
            </a:r>
            <a:endParaRPr dirty="0"/>
          </a:p>
        </p:txBody>
      </p:sp>
      <p:sp>
        <p:nvSpPr>
          <p:cNvPr id="158" name="Google Shape;158;p19"/>
          <p:cNvSpPr txBox="1">
            <a:spLocks noGrp="1"/>
          </p:cNvSpPr>
          <p:nvPr>
            <p:ph type="body" idx="2"/>
          </p:nvPr>
        </p:nvSpPr>
        <p:spPr>
          <a:xfrm>
            <a:off x="2286007" y="382848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FEEDBACK</a:t>
            </a:r>
            <a:endParaRPr/>
          </a:p>
        </p:txBody>
      </p:sp>
      <p:sp>
        <p:nvSpPr>
          <p:cNvPr id="221" name="Google Shape;221;p28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From the production team.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From AD users.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SPECIALISTS </a:t>
            </a:r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5577414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Single describer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9" name="Google Shape;229;p29"/>
          <p:cNvSpPr txBox="1"/>
          <p:nvPr/>
        </p:nvSpPr>
        <p:spPr>
          <a:xfrm>
            <a:off x="9154473" y="3065311"/>
            <a:ext cx="5577414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team</a:t>
            </a:r>
            <a:endParaRPr/>
          </a:p>
        </p:txBody>
      </p:sp>
      <p:sp>
        <p:nvSpPr>
          <p:cNvPr id="230" name="Google Shape;230;p29" title="Arrow"/>
          <p:cNvSpPr/>
          <p:nvPr/>
        </p:nvSpPr>
        <p:spPr>
          <a:xfrm>
            <a:off x="6282531" y="3456880"/>
            <a:ext cx="1905747" cy="2725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7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organiser.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artistic team.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AD team.</a:t>
            </a:r>
            <a:endParaRPr/>
          </a:p>
        </p:txBody>
      </p:sp>
      <p:sp>
        <p:nvSpPr>
          <p:cNvPr id="237" name="Google Shape;237;p30"/>
          <p:cNvSpPr txBox="1"/>
          <p:nvPr/>
        </p:nvSpPr>
        <p:spPr>
          <a:xfrm>
            <a:off x="2723289" y="517780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SPECIALISTS 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ORGANISER</a:t>
            </a:r>
            <a:endParaRPr/>
          </a:p>
        </p:txBody>
      </p:sp>
      <p:sp>
        <p:nvSpPr>
          <p:cNvPr id="244" name="Google Shape;244;p31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Film production company.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Broadcaster.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Cultural venue.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Sports organisation.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Museum curator.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Etc.</a:t>
            </a:r>
            <a:endParaRPr/>
          </a:p>
        </p:txBody>
      </p:sp>
      <p:sp>
        <p:nvSpPr>
          <p:cNvPr id="245" name="Google Shape;245;p31"/>
          <p:cNvSpPr txBox="1"/>
          <p:nvPr/>
        </p:nvSpPr>
        <p:spPr>
          <a:xfrm>
            <a:off x="19102952" y="5232697"/>
            <a:ext cx="7539925" cy="201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Preparation &amp; feedback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ORGANISER</a:t>
            </a:r>
            <a:endParaRPr/>
          </a:p>
        </p:txBody>
      </p:sp>
      <p:sp>
        <p:nvSpPr>
          <p:cNvPr id="252" name="Google Shape;252;p32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Film production company.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Broadcaster.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Cultural venue.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Sports organisation.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Museum curator.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Etc.</a:t>
            </a:r>
            <a:endParaRPr/>
          </a:p>
        </p:txBody>
      </p:sp>
      <p:sp>
        <p:nvSpPr>
          <p:cNvPr id="253" name="Google Shape;253;p32"/>
          <p:cNvSpPr txBox="1"/>
          <p:nvPr/>
        </p:nvSpPr>
        <p:spPr>
          <a:xfrm>
            <a:off x="10513133" y="4963123"/>
            <a:ext cx="7539925" cy="201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Preparation &amp; feedback</a:t>
            </a:r>
            <a:endParaRPr/>
          </a:p>
        </p:txBody>
      </p:sp>
      <p:sp>
        <p:nvSpPr>
          <p:cNvPr id="254" name="Google Shape;254;p32" title="Arrow"/>
          <p:cNvSpPr/>
          <p:nvPr/>
        </p:nvSpPr>
        <p:spPr>
          <a:xfrm>
            <a:off x="8214708" y="5419494"/>
            <a:ext cx="1905747" cy="2725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7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ARTISTIC TEAM</a:t>
            </a:r>
            <a:endParaRPr/>
          </a:p>
        </p:txBody>
      </p:sp>
      <p:sp>
        <p:nvSpPr>
          <p:cNvPr id="261" name="Google Shape;261;p3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Directors and assistants.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Actors or artists.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Directors of photography.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Sound designers.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Costume and stage designers.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Scriptwriters.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ARTISTIC TEAM</a:t>
            </a:r>
            <a:endParaRPr/>
          </a:p>
        </p:txBody>
      </p:sp>
      <p:sp>
        <p:nvSpPr>
          <p:cNvPr id="268" name="Google Shape;268;p3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Directors and assistants.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Actors or artists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Directors of photography.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Sound designers.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Costume and stage designers.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Scriptwriters.</a:t>
            </a:r>
            <a:endParaRPr/>
          </a:p>
        </p:txBody>
      </p:sp>
      <p:sp>
        <p:nvSpPr>
          <p:cNvPr id="269" name="Google Shape;269;p34"/>
          <p:cNvSpPr txBox="1"/>
          <p:nvPr/>
        </p:nvSpPr>
        <p:spPr>
          <a:xfrm>
            <a:off x="10513133" y="4963123"/>
            <a:ext cx="7539925" cy="201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Scripting</a:t>
            </a:r>
            <a:endParaRPr/>
          </a:p>
        </p:txBody>
      </p:sp>
      <p:sp>
        <p:nvSpPr>
          <p:cNvPr id="270" name="Google Shape;270;p34" title="Arrow"/>
          <p:cNvSpPr/>
          <p:nvPr/>
        </p:nvSpPr>
        <p:spPr>
          <a:xfrm>
            <a:off x="8214708" y="5419494"/>
            <a:ext cx="1905747" cy="2725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7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TEAM</a:t>
            </a:r>
            <a:endParaRPr/>
          </a:p>
        </p:txBody>
      </p:sp>
      <p:sp>
        <p:nvSpPr>
          <p:cNvPr id="277" name="Google Shape;277;p3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describer.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Final editor.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Visually impaired advisor.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director.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Voice talents.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sound technician.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TEAM</a:t>
            </a:r>
            <a:endParaRPr/>
          </a:p>
        </p:txBody>
      </p:sp>
      <p:sp>
        <p:nvSpPr>
          <p:cNvPr id="284" name="Google Shape;284;p3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7539925" cy="635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describer.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Final editor.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Visually impaired advisor.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director.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Voice talents.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sound technician.</a:t>
            </a:r>
            <a:endParaRPr/>
          </a:p>
        </p:txBody>
      </p:sp>
      <p:sp>
        <p:nvSpPr>
          <p:cNvPr id="285" name="Google Shape;285;p36"/>
          <p:cNvSpPr txBox="1"/>
          <p:nvPr/>
        </p:nvSpPr>
        <p:spPr>
          <a:xfrm>
            <a:off x="10748075" y="4990832"/>
            <a:ext cx="7539925" cy="201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 stages</a:t>
            </a:r>
            <a:endParaRPr/>
          </a:p>
        </p:txBody>
      </p:sp>
      <p:sp>
        <p:nvSpPr>
          <p:cNvPr id="286" name="Google Shape;286;p36" title="Arrow"/>
          <p:cNvSpPr/>
          <p:nvPr/>
        </p:nvSpPr>
        <p:spPr>
          <a:xfrm>
            <a:off x="8607134" y="5441797"/>
            <a:ext cx="1905747" cy="2725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7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56;p19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00"/>
              <a:buFont typeface="Verdana"/>
              <a:buNone/>
            </a:pPr>
            <a:r>
              <a:rPr lang="en-US" sz="61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AUDIO DESCRIPTION PROCESS</a:t>
            </a:r>
            <a:endParaRPr sz="6136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157;p19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dirty="0"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5</a:t>
            </a:r>
            <a:endParaRPr dirty="0"/>
          </a:p>
        </p:txBody>
      </p:sp>
      <p:sp>
        <p:nvSpPr>
          <p:cNvPr id="10" name="Google Shape;158;p19"/>
          <p:cNvSpPr txBox="1">
            <a:spLocks noGrp="1"/>
          </p:cNvSpPr>
          <p:nvPr>
            <p:ph type="body" idx="2"/>
          </p:nvPr>
        </p:nvSpPr>
        <p:spPr>
          <a:xfrm>
            <a:off x="2286007" y="382848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THIS UNIT</a:t>
            </a:r>
            <a:endParaRPr/>
          </a:p>
        </p:txBody>
      </p:sp>
      <p:sp>
        <p:nvSpPr>
          <p:cNvPr id="165" name="Google Shape;165;p20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Parameters of the AD workflow.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Stages in the AD workflow.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Role of specialists involved.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8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9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PARAMETERS</a:t>
            </a:r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 of product: recorded or live?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Additional services: audio introductions or audio-subtitles?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Creation approach: post-production or integrated AD?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Technical requirements: recording and distribution?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Scope: time and budget?</a:t>
            </a:r>
            <a:endParaRPr/>
          </a:p>
          <a:p>
            <a:pPr marL="280035" marR="0" lvl="0" indent="-2603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STAGES</a:t>
            </a:r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245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Preparation.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Scripting.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Voicing.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Mixing/performing.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Quality control.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Feedback.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PREPARATION</a:t>
            </a:r>
            <a:endParaRPr/>
          </a:p>
        </p:txBody>
      </p:sp>
      <p:sp>
        <p:nvSpPr>
          <p:cNvPr id="186" name="Google Shape;186;p2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1716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Determine the parameters of the project.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SCRIPTING</a:t>
            </a:r>
            <a:endParaRPr/>
          </a:p>
        </p:txBody>
      </p:sp>
      <p:sp>
        <p:nvSpPr>
          <p:cNvPr id="193" name="Google Shape;193;p2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Create the AD-script:</a:t>
            </a:r>
            <a:endParaRPr/>
          </a:p>
          <a:p>
            <a:pPr marL="1412875" marR="0" lvl="1" indent="-57150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Analyse the source text.</a:t>
            </a:r>
            <a:endParaRPr/>
          </a:p>
          <a:p>
            <a:pPr marL="1412875" marR="0" lvl="1" indent="-57150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Time the descriptions.</a:t>
            </a:r>
            <a:endParaRPr/>
          </a:p>
          <a:p>
            <a:pPr marL="1412875" marR="0" lvl="1" indent="-57150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Write the descriptions.</a:t>
            </a:r>
            <a:endParaRPr/>
          </a:p>
          <a:p>
            <a:pPr marL="1412875" marR="0" lvl="1" indent="-57150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Review and edit the descriptions.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VOICING</a:t>
            </a:r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Select appropriate voices.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Rehearse.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Record.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MIXING/PERFORMING</a:t>
            </a:r>
            <a:endParaRPr/>
          </a:p>
        </p:txBody>
      </p:sp>
      <p:sp>
        <p:nvSpPr>
          <p:cNvPr id="207" name="Google Shape;207;p2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Recorded AD: mix voices in the soundtrack.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Live AD: perform the AD-script.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QUALITY CONTROL</a:t>
            </a:r>
            <a:endParaRPr/>
          </a:p>
        </p:txBody>
      </p:sp>
      <p:sp>
        <p:nvSpPr>
          <p:cNvPr id="214" name="Google Shape;214;p27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Integrated after each stage in the AD process.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Mistakes cannot be corrected after recording!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382</Words>
  <Application>Microsoft Office PowerPoint</Application>
  <PresentationFormat>Personalització</PresentationFormat>
  <Paragraphs>133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22" baseType="lpstr">
      <vt:lpstr>PRIMA PAGINA - TITOLO</vt:lpstr>
      <vt:lpstr>THE AUDIO DESCRIPTION PROCESS</vt:lpstr>
      <vt:lpstr>IN THIS UNIT</vt:lpstr>
      <vt:lpstr>PARAMETERS</vt:lpstr>
      <vt:lpstr>STAGES</vt:lpstr>
      <vt:lpstr>PREPARATION</vt:lpstr>
      <vt:lpstr>SCRIPTING</vt:lpstr>
      <vt:lpstr>VOICING</vt:lpstr>
      <vt:lpstr>MIXING/PERFORMING</vt:lpstr>
      <vt:lpstr>QUALITY CONTROL</vt:lpstr>
      <vt:lpstr>FEEDBACK</vt:lpstr>
      <vt:lpstr>SPECIALISTS </vt:lpstr>
      <vt:lpstr>Presentació del PowerPoint</vt:lpstr>
      <vt:lpstr>THE ORGANISER</vt:lpstr>
      <vt:lpstr>THE ORGANISER</vt:lpstr>
      <vt:lpstr>ARTISTIC TEAM</vt:lpstr>
      <vt:lpstr>ARTISTIC TEAM</vt:lpstr>
      <vt:lpstr>AD TEAM</vt:lpstr>
      <vt:lpstr>AD TEAM</vt:lpstr>
      <vt:lpstr>THE AUDIO DESCRIPTION PROCESS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audio description process</dc:title>
  <dc:creator>Marta Rial Pan</dc:creator>
  <cp:lastModifiedBy>1228835</cp:lastModifiedBy>
  <cp:revision>4</cp:revision>
  <dcterms:modified xsi:type="dcterms:W3CDTF">2018-12-13T16:26:33Z</dcterms:modified>
</cp:coreProperties>
</file>