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71" d="100"/>
          <a:sy n="71" d="100"/>
        </p:scale>
        <p:origin x="-630" y="-10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796825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533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8605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3564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413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485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3049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4883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749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8393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2802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3274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052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1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11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1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1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1" name="Google Shape;10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04" name="Google Shape;104;p12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12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2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2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9" name="Google Shape;10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3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14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4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14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4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4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6" name="Google Shape;12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9" name="Google Shape;129;p1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4" name="Google Shape;13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5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5" name="Google Shape;65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79" name="Google Shape;79;p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4" name="Google Shape;8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0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0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nl-BE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DEFINING AD</a:t>
            </a:r>
            <a:endParaRPr sz="66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17"/>
          <p:cNvSpPr txBox="1">
            <a:spLocks noGrp="1"/>
          </p:cNvSpPr>
          <p:nvPr>
            <p:ph type="body" idx="1"/>
          </p:nvPr>
        </p:nvSpPr>
        <p:spPr>
          <a:xfrm>
            <a:off x="3497407" y="2031135"/>
            <a:ext cx="11222181" cy="139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2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8" name="Google Shape;148;p17"/>
          <p:cNvSpPr txBox="1">
            <a:spLocks noGrp="1"/>
          </p:cNvSpPr>
          <p:nvPr>
            <p:ph type="body" idx="2"/>
          </p:nvPr>
        </p:nvSpPr>
        <p:spPr>
          <a:xfrm>
            <a:off x="3497408" y="3673140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GERT VERCAUTEREN</a:t>
            </a:r>
            <a:endParaRPr/>
          </a:p>
        </p:txBody>
      </p:sp>
      <p:sp>
        <p:nvSpPr>
          <p:cNvPr id="149" name="Google Shape;149;p17"/>
          <p:cNvSpPr txBox="1"/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nl-BE" sz="6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DEFINING AD</a:t>
            </a:r>
            <a:endParaRPr sz="6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2" name="Google Shape;212;p26"/>
          <p:cNvSpPr txBox="1">
            <a:spLocks noGrp="1"/>
          </p:cNvSpPr>
          <p:nvPr>
            <p:ph type="body" idx="1"/>
          </p:nvPr>
        </p:nvSpPr>
        <p:spPr>
          <a:xfrm>
            <a:off x="3497407" y="2031135"/>
            <a:ext cx="11222181" cy="139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2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3" name="Google Shape;213;p26"/>
          <p:cNvSpPr txBox="1">
            <a:spLocks noGrp="1"/>
          </p:cNvSpPr>
          <p:nvPr>
            <p:ph type="body" idx="2"/>
          </p:nvPr>
        </p:nvSpPr>
        <p:spPr>
          <a:xfrm>
            <a:off x="3497408" y="3673140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GERT VERCAUTEREN</a:t>
            </a:r>
            <a:endParaRPr sz="2945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4" name="Google Shape;214;p26"/>
          <p:cNvSpPr txBox="1"/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24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= defined in various ways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has various characteristics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Overview to create our own definition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DEFINITIONS OF AD (1)</a:t>
            </a:r>
            <a:endParaRPr/>
          </a:p>
        </p:txBody>
      </p:sp>
      <p:sp>
        <p:nvSpPr>
          <p:cNvPr id="163" name="Google Shape;163;p19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Piety (2004): “the practice of using language to give persons who are visually impaired [...] access to movies, television programmes, and live events” (p. 453).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DEFINITIONS OF AD (2)</a:t>
            </a:r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Matamala (2005): “[a service] providing a narration of what is seen, i.e. giving an oral description of visual elements such as action costumes or props found in cultural events” (p. 9)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DEFINITIONS OF AD (3)</a:t>
            </a:r>
            <a:endParaRPr/>
          </a:p>
        </p:txBody>
      </p:sp>
      <p:sp>
        <p:nvSpPr>
          <p:cNvPr id="177" name="Google Shape;177;p21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Greening and Rolph (2007): “the addition of a descriptive narrative to accompany the key visual elements of theatre, television, cinema and other visual media” (p. 127)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FIRST BASIC CHARACTERISTICS</a:t>
            </a:r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 assistive service for people with sight loss;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 oral service, generally rendered on the basis of a written text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service that can be added to any kind of audio visual product, static or dynamic, live or recorded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6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DEFINITIONS OF AD (4)</a:t>
            </a:r>
            <a:endParaRPr/>
          </a:p>
        </p:txBody>
      </p:sp>
      <p:sp>
        <p:nvSpPr>
          <p:cNvPr id="191" name="Google Shape;191;p23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Reviers and Vercauteren (2013): “</a:t>
            </a:r>
            <a:r>
              <a:rPr lang="nl-BE"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service that makes audiovisual products accessible and enjoyable for the blind and visually impaired by transferring images and unclear sounds into a verbal narration that interacts with the dialogues and sounds of the original text with which it forms a coherent whole.”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FUNCTIONS OF AD</a:t>
            </a:r>
            <a:endParaRPr/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Provide an explanation of the images that is pleasant to the ear;</a:t>
            </a:r>
            <a:endParaRPr/>
          </a:p>
          <a:p>
            <a:pPr marL="280524" marR="0" lvl="0" indent="-280524" algn="just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Provide a frame for the dialogues (i.e. who is talking?);</a:t>
            </a:r>
            <a:endParaRPr/>
          </a:p>
          <a:p>
            <a:pPr marL="280524" marR="0" lvl="0" indent="-280524" algn="just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Identify unclear sounds</a:t>
            </a:r>
            <a:endParaRPr/>
          </a:p>
          <a:p>
            <a:pPr marL="280524" marR="0" lvl="0" indent="-280524" algn="just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Interact with all the modes of the audiovisual text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</a:pPr>
            <a:r>
              <a:rPr lang="nl-BE"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WORKING DEFINITION OF AD</a:t>
            </a:r>
            <a:endParaRPr sz="54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4" name="Google Shape;204;p25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None/>
            </a:pPr>
            <a:endParaRPr sz="3436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None/>
            </a:pPr>
            <a:r>
              <a:rPr lang="nl-BE"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“audio description is a service aimed at making any kind of (audio)visual product accessible to visually impaired people by translating visual and unclear aural information into a verbal narration that increases their understanding and enhances enjoyment of that product”.</a:t>
            </a:r>
            <a:endParaRPr sz="3436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391</Words>
  <Application>Microsoft Office PowerPoint</Application>
  <PresentationFormat>Personalització</PresentationFormat>
  <Paragraphs>59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12</vt:i4>
      </vt:variant>
    </vt:vector>
  </HeadingPairs>
  <TitlesOfParts>
    <vt:vector size="13" baseType="lpstr">
      <vt:lpstr>PRIMA PAGINA - TITOLO</vt:lpstr>
      <vt:lpstr>DEFINING AD</vt:lpstr>
      <vt:lpstr>Presentació del PowerPoint</vt:lpstr>
      <vt:lpstr>DEFINITIONS OF AD (1)</vt:lpstr>
      <vt:lpstr>DEFINITIONS OF AD (2)</vt:lpstr>
      <vt:lpstr>DEFINITIONS OF AD (3)</vt:lpstr>
      <vt:lpstr>FIRST BASIC CHARACTERISTICS</vt:lpstr>
      <vt:lpstr>DEFINITIONS OF AD (4)</vt:lpstr>
      <vt:lpstr>FUNCTIONS OF AD</vt:lpstr>
      <vt:lpstr>WORKING DEFINITION OF AD</vt:lpstr>
      <vt:lpstr>DEFINING AD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audio description</dc:title>
  <dc:creator>Marta Rial Pan</dc:creator>
  <cp:lastModifiedBy>1228835</cp:lastModifiedBy>
  <cp:revision>4</cp:revision>
  <dcterms:modified xsi:type="dcterms:W3CDTF">2018-12-13T15:41:22Z</dcterms:modified>
</cp:coreProperties>
</file>